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60" r:id="rId6"/>
    <p:sldId id="261" r:id="rId7"/>
    <p:sldId id="262" r:id="rId8"/>
    <p:sldId id="263" r:id="rId9"/>
    <p:sldId id="264" r:id="rId10"/>
    <p:sldId id="265" r:id="rId11"/>
    <p:sldId id="268" r:id="rId12"/>
    <p:sldId id="269" r:id="rId13"/>
    <p:sldId id="289" r:id="rId14"/>
    <p:sldId id="270" r:id="rId15"/>
    <p:sldId id="267" r:id="rId16"/>
    <p:sldId id="275" r:id="rId17"/>
    <p:sldId id="28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6700"/>
    <a:srgbClr val="8AC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7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EBEF6-3600-4EAD-B915-3CC2ED19505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56AA4-3761-494E-B7F4-D39B9BFFF74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256AA4-3761-494E-B7F4-D39B9BFFF74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1708CF5-F1FA-4462-8949-CD62518DE3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6FBCD1B-3FC1-4484-BC18-1010FDC34DB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708CF5-F1FA-4462-8949-CD62518DE3E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BCD1B-3FC1-4484-BC18-1010FDC34D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13692"/>
          <a:stretch>
            <a:fillRect/>
          </a:stretch>
        </p:blipFill>
        <p:spPr>
          <a:xfrm>
            <a:off x="58420" y="5715"/>
            <a:ext cx="12192000" cy="6839712"/>
          </a:xfrm>
          <a:prstGeom prst="rect">
            <a:avLst/>
          </a:prstGeom>
          <a:ln>
            <a:noFill/>
          </a:ln>
        </p:spPr>
      </p:pic>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8684" y="493155"/>
            <a:ext cx="1879216" cy="207568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37660">
            <a:off x="90053" y="3611430"/>
            <a:ext cx="990476" cy="88888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597468">
            <a:off x="86896" y="2415997"/>
            <a:ext cx="990476" cy="888889"/>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62215">
            <a:off x="1201621" y="3898386"/>
            <a:ext cx="662406" cy="59446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8280">
            <a:off x="1153448" y="2981520"/>
            <a:ext cx="990476" cy="888889"/>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441201">
            <a:off x="960759" y="1119892"/>
            <a:ext cx="599471" cy="537987"/>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337660">
            <a:off x="5825597" y="-31275"/>
            <a:ext cx="990476" cy="888889"/>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597468">
            <a:off x="6564539" y="545358"/>
            <a:ext cx="712539" cy="639458"/>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73720">
            <a:off x="7434472" y="1072648"/>
            <a:ext cx="1357207" cy="1218007"/>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913757">
            <a:off x="7043014" y="1219304"/>
            <a:ext cx="887770" cy="796717"/>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62215">
            <a:off x="6278031" y="1573594"/>
            <a:ext cx="827953" cy="743035"/>
          </a:xfrm>
          <a:prstGeom prst="rect">
            <a:avLst/>
          </a:prstGeom>
          <a:ln>
            <a:noFill/>
          </a:ln>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8280">
            <a:off x="7290725" y="343344"/>
            <a:ext cx="712539" cy="639458"/>
          </a:xfrm>
          <a:prstGeom prst="rect">
            <a:avLst/>
          </a:prstGeom>
        </p:spPr>
      </p:pic>
      <p:grpSp>
        <p:nvGrpSpPr>
          <p:cNvPr id="33" name="组合 32"/>
          <p:cNvGrpSpPr/>
          <p:nvPr/>
        </p:nvGrpSpPr>
        <p:grpSpPr>
          <a:xfrm>
            <a:off x="6338745" y="4296257"/>
            <a:ext cx="922815" cy="922815"/>
            <a:chOff x="4967145" y="3923836"/>
            <a:chExt cx="922815" cy="922815"/>
          </a:xfrm>
        </p:grpSpPr>
        <p:sp>
          <p:nvSpPr>
            <p:cNvPr id="20" name="椭圆 19"/>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计</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cxnSp>
        <p:nvCxnSpPr>
          <p:cNvPr id="41" name="直接连接符 40"/>
          <p:cNvCxnSpPr/>
          <p:nvPr/>
        </p:nvCxnSpPr>
        <p:spPr>
          <a:xfrm>
            <a:off x="5327052" y="5609194"/>
            <a:ext cx="6175683" cy="0"/>
          </a:xfrm>
          <a:prstGeom prst="line">
            <a:avLst/>
          </a:prstGeom>
          <a:ln w="19050">
            <a:solidFill>
              <a:srgbClr val="8AC028"/>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7413625" y="4296410"/>
            <a:ext cx="922655" cy="922655"/>
            <a:chOff x="4967145" y="3923836"/>
            <a:chExt cx="922815" cy="922815"/>
          </a:xfrm>
        </p:grpSpPr>
        <p:sp>
          <p:nvSpPr>
            <p:cNvPr id="44" name="椭圆 43"/>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5126546" y="4062077"/>
              <a:ext cx="530650" cy="678933"/>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算</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477879" y="4296257"/>
            <a:ext cx="922815" cy="922815"/>
            <a:chOff x="4967145" y="3923836"/>
            <a:chExt cx="922815" cy="922815"/>
          </a:xfrm>
        </p:grpSpPr>
        <p:sp>
          <p:nvSpPr>
            <p:cNvPr id="47" name="椭圆 46"/>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机</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9552526" y="4296257"/>
            <a:ext cx="922815" cy="922815"/>
            <a:chOff x="4967145" y="3923836"/>
            <a:chExt cx="922815" cy="922815"/>
          </a:xfrm>
        </p:grpSpPr>
        <p:sp>
          <p:nvSpPr>
            <p:cNvPr id="50" name="椭圆 49"/>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系</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0627173" y="4296257"/>
            <a:ext cx="922815" cy="922815"/>
            <a:chOff x="4967145" y="3923836"/>
            <a:chExt cx="922815" cy="922815"/>
          </a:xfrm>
        </p:grpSpPr>
        <p:sp>
          <p:nvSpPr>
            <p:cNvPr id="53" name="椭圆 52"/>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统</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591" y="-279392"/>
            <a:ext cx="7072174" cy="5184648"/>
          </a:xfrm>
          <a:prstGeom prst="rect">
            <a:avLst/>
          </a:prstGeom>
        </p:spPr>
      </p:pic>
      <p:pic>
        <p:nvPicPr>
          <p:cNvPr id="5" name="Corporate Summer">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616955" y="3263246"/>
            <a:ext cx="487363" cy="487363"/>
          </a:xfrm>
          <a:prstGeom prst="rect">
            <a:avLst/>
          </a:prstGeom>
        </p:spPr>
      </p:pic>
      <p:grpSp>
        <p:nvGrpSpPr>
          <p:cNvPr id="21" name="组合 20"/>
          <p:cNvGrpSpPr/>
          <p:nvPr/>
        </p:nvGrpSpPr>
        <p:grpSpPr>
          <a:xfrm>
            <a:off x="6852460" y="3253587"/>
            <a:ext cx="922815" cy="922815"/>
            <a:chOff x="7727490" y="2458891"/>
            <a:chExt cx="922815" cy="922815"/>
          </a:xfrm>
        </p:grpSpPr>
        <p:sp>
          <p:nvSpPr>
            <p:cNvPr id="22" name="椭圆 21"/>
            <p:cNvSpPr/>
            <p:nvPr/>
          </p:nvSpPr>
          <p:spPr>
            <a:xfrm>
              <a:off x="7727490" y="2458891"/>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7910386" y="2590782"/>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深</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7961170" y="3252317"/>
            <a:ext cx="922815" cy="922815"/>
            <a:chOff x="6223810" y="3093256"/>
            <a:chExt cx="922815" cy="922815"/>
          </a:xfrm>
        </p:grpSpPr>
        <p:sp>
          <p:nvSpPr>
            <p:cNvPr id="25" name="椭圆 24"/>
            <p:cNvSpPr/>
            <p:nvPr/>
          </p:nvSpPr>
          <p:spPr>
            <a:xfrm>
              <a:off x="6223810" y="309325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366701" y="3216892"/>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入</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9031145" y="3249777"/>
            <a:ext cx="922815" cy="922815"/>
            <a:chOff x="4967145" y="3923836"/>
            <a:chExt cx="922815" cy="922815"/>
          </a:xfrm>
        </p:grpSpPr>
        <p:sp>
          <p:nvSpPr>
            <p:cNvPr id="29" name="椭圆 28"/>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理</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0077625" y="3239617"/>
            <a:ext cx="922815" cy="922815"/>
            <a:chOff x="4967145" y="3923836"/>
            <a:chExt cx="922815" cy="922815"/>
          </a:xfrm>
        </p:grpSpPr>
        <p:sp>
          <p:nvSpPr>
            <p:cNvPr id="32" name="椭圆 31"/>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126546" y="4062077"/>
              <a:ext cx="530650" cy="678815"/>
            </a:xfrm>
            <a:prstGeom prst="rect">
              <a:avLst/>
            </a:prstGeom>
            <a:noFill/>
          </p:spPr>
          <p:txBody>
            <a:bodyPr wrap="square" rtlCol="0">
              <a:spAutoFit/>
            </a:bodyPr>
            <a:lstStyle/>
            <a:p>
              <a:r>
                <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解</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sp>
        <p:nvSpPr>
          <p:cNvPr id="8" name="矩形 7"/>
          <p:cNvSpPr/>
          <p:nvPr/>
        </p:nvSpPr>
        <p:spPr>
          <a:xfrm>
            <a:off x="48895" y="5952490"/>
            <a:ext cx="12201525" cy="579120"/>
          </a:xfrm>
          <a:prstGeom prst="rect">
            <a:avLst/>
          </a:prstGeom>
          <a:solidFill>
            <a:srgbClr val="8AC028"/>
          </a:solidFill>
        </p:spPr>
        <p:txBody>
          <a:bodyPr wrap="square">
            <a:spAutoFit/>
          </a:bodyPr>
          <a:p>
            <a:r>
              <a:rPr lang="en-US" altLang="zh-CN" sz="3200" dirty="0" smtClean="0">
                <a:solidFill>
                  <a:schemeClr val="bg1"/>
                </a:solidFill>
                <a:latin typeface="华文琥珀" panose="02010800040101010101" charset="-122"/>
                <a:ea typeface="华文琥珀" panose="02010800040101010101" charset="-122"/>
              </a:rPr>
              <a:t>         </a:t>
            </a:r>
            <a:r>
              <a:rPr lang="zh-CN" altLang="en-US" sz="3200" dirty="0" smtClean="0">
                <a:solidFill>
                  <a:schemeClr val="bg1"/>
                </a:solidFill>
                <a:latin typeface="华文琥珀" panose="02010800040101010101" charset="-122"/>
                <a:ea typeface="华文琥珀" panose="02010800040101010101" charset="-122"/>
              </a:rPr>
              <a:t>制作人：丁楷轩    学号：</a:t>
            </a:r>
            <a:r>
              <a:rPr lang="en-US" altLang="zh-CN" sz="3200" dirty="0" smtClean="0">
                <a:solidFill>
                  <a:schemeClr val="bg1"/>
                </a:solidFill>
                <a:latin typeface="华文琥珀" panose="02010800040101010101" charset="-122"/>
                <a:ea typeface="华文琥珀" panose="02010800040101010101" charset="-122"/>
              </a:rPr>
              <a:t>20151104711  </a:t>
            </a:r>
            <a:r>
              <a:rPr lang="zh-CN" altLang="en-US" sz="3200" dirty="0" smtClean="0">
                <a:solidFill>
                  <a:schemeClr val="bg1"/>
                </a:solidFill>
                <a:latin typeface="华文琥珀" panose="02010800040101010101" charset="-122"/>
                <a:ea typeface="华文琥珀" panose="02010800040101010101" charset="-122"/>
              </a:rPr>
              <a:t>班级：网络编程</a:t>
            </a:r>
            <a:endParaRPr lang="zh-CN" altLang="en-US" sz="3200" dirty="0" smtClean="0">
              <a:solidFill>
                <a:schemeClr val="bg1"/>
              </a:solidFill>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5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200" fill="hold"/>
                                        <p:tgtEl>
                                          <p:spTgt spid="33"/>
                                        </p:tgtEl>
                                        <p:attrNameLst>
                                          <p:attrName>ppt_w</p:attrName>
                                        </p:attrNameLst>
                                      </p:cBhvr>
                                      <p:tavLst>
                                        <p:tav tm="0">
                                          <p:val>
                                            <p:fltVal val="0"/>
                                          </p:val>
                                        </p:tav>
                                        <p:tav tm="100000">
                                          <p:val>
                                            <p:strVal val="#ppt_w"/>
                                          </p:val>
                                        </p:tav>
                                      </p:tavLst>
                                    </p:anim>
                                    <p:anim calcmode="lin" valueType="num">
                                      <p:cBhvr>
                                        <p:cTn id="19" dur="200" fill="hold"/>
                                        <p:tgtEl>
                                          <p:spTgt spid="33"/>
                                        </p:tgtEl>
                                        <p:attrNameLst>
                                          <p:attrName>ppt_h</p:attrName>
                                        </p:attrNameLst>
                                      </p:cBhvr>
                                      <p:tavLst>
                                        <p:tav tm="0">
                                          <p:val>
                                            <p:fltVal val="0"/>
                                          </p:val>
                                        </p:tav>
                                        <p:tav tm="100000">
                                          <p:val>
                                            <p:strVal val="#ppt_h"/>
                                          </p:val>
                                        </p:tav>
                                      </p:tavLst>
                                    </p:anim>
                                    <p:animEffect transition="in" filter="fade">
                                      <p:cBhvr>
                                        <p:cTn id="20" dur="200"/>
                                        <p:tgtEl>
                                          <p:spTgt spid="33"/>
                                        </p:tgtEl>
                                      </p:cBhvr>
                                    </p:animEffect>
                                  </p:childTnLst>
                                </p:cTn>
                              </p:par>
                            </p:childTnLst>
                          </p:cTn>
                        </p:par>
                        <p:par>
                          <p:cTn id="21" fill="hold">
                            <p:stCondLst>
                              <p:cond delay="2500"/>
                            </p:stCondLst>
                            <p:childTnLst>
                              <p:par>
                                <p:cTn id="22" presetID="6" presetClass="emph" presetSubtype="0" autoRev="1" fill="hold" nodeType="afterEffect">
                                  <p:stCondLst>
                                    <p:cond delay="0"/>
                                  </p:stCondLst>
                                  <p:childTnLst>
                                    <p:animScale>
                                      <p:cBhvr>
                                        <p:cTn id="23" dur="200" fill="hold"/>
                                        <p:tgtEl>
                                          <p:spTgt spid="33"/>
                                        </p:tgtEl>
                                      </p:cBhvr>
                                      <p:by x="150000" y="150000"/>
                                    </p:animScale>
                                  </p:childTnLst>
                                </p:cTn>
                              </p:par>
                              <p:par>
                                <p:cTn id="24" presetID="53" presetClass="entr" presetSubtype="16"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200" fill="hold"/>
                                        <p:tgtEl>
                                          <p:spTgt spid="43"/>
                                        </p:tgtEl>
                                        <p:attrNameLst>
                                          <p:attrName>ppt_w</p:attrName>
                                        </p:attrNameLst>
                                      </p:cBhvr>
                                      <p:tavLst>
                                        <p:tav tm="0">
                                          <p:val>
                                            <p:fltVal val="0"/>
                                          </p:val>
                                        </p:tav>
                                        <p:tav tm="100000">
                                          <p:val>
                                            <p:strVal val="#ppt_w"/>
                                          </p:val>
                                        </p:tav>
                                      </p:tavLst>
                                    </p:anim>
                                    <p:anim calcmode="lin" valueType="num">
                                      <p:cBhvr>
                                        <p:cTn id="27" dur="200" fill="hold"/>
                                        <p:tgtEl>
                                          <p:spTgt spid="43"/>
                                        </p:tgtEl>
                                        <p:attrNameLst>
                                          <p:attrName>ppt_h</p:attrName>
                                        </p:attrNameLst>
                                      </p:cBhvr>
                                      <p:tavLst>
                                        <p:tav tm="0">
                                          <p:val>
                                            <p:fltVal val="0"/>
                                          </p:val>
                                        </p:tav>
                                        <p:tav tm="100000">
                                          <p:val>
                                            <p:strVal val="#ppt_h"/>
                                          </p:val>
                                        </p:tav>
                                      </p:tavLst>
                                    </p:anim>
                                    <p:animEffect transition="in" filter="fade">
                                      <p:cBhvr>
                                        <p:cTn id="28" dur="200"/>
                                        <p:tgtEl>
                                          <p:spTgt spid="43"/>
                                        </p:tgtEl>
                                      </p:cBhvr>
                                    </p:animEffect>
                                  </p:childTnLst>
                                </p:cTn>
                              </p:par>
                              <p:par>
                                <p:cTn id="29" presetID="6" presetClass="emph" presetSubtype="0" autoRev="1" fill="hold" nodeType="withEffect">
                                  <p:stCondLst>
                                    <p:cond delay="200"/>
                                  </p:stCondLst>
                                  <p:childTnLst>
                                    <p:animScale>
                                      <p:cBhvr>
                                        <p:cTn id="30" dur="200" fill="hold"/>
                                        <p:tgtEl>
                                          <p:spTgt spid="43"/>
                                        </p:tgtEl>
                                      </p:cBhvr>
                                      <p:by x="150000" y="150000"/>
                                    </p:animScale>
                                  </p:childTnLst>
                                </p:cTn>
                              </p:par>
                              <p:par>
                                <p:cTn id="31" presetID="53" presetClass="entr" presetSubtype="16" fill="hold" nodeType="withEffect">
                                  <p:stCondLst>
                                    <p:cond delay="200"/>
                                  </p:stCondLst>
                                  <p:childTnLst>
                                    <p:set>
                                      <p:cBhvr>
                                        <p:cTn id="32" dur="1" fill="hold">
                                          <p:stCondLst>
                                            <p:cond delay="0"/>
                                          </p:stCondLst>
                                        </p:cTn>
                                        <p:tgtEl>
                                          <p:spTgt spid="46"/>
                                        </p:tgtEl>
                                        <p:attrNameLst>
                                          <p:attrName>style.visibility</p:attrName>
                                        </p:attrNameLst>
                                      </p:cBhvr>
                                      <p:to>
                                        <p:strVal val="visible"/>
                                      </p:to>
                                    </p:set>
                                    <p:anim calcmode="lin" valueType="num">
                                      <p:cBhvr>
                                        <p:cTn id="33" dur="200" fill="hold"/>
                                        <p:tgtEl>
                                          <p:spTgt spid="46"/>
                                        </p:tgtEl>
                                        <p:attrNameLst>
                                          <p:attrName>ppt_w</p:attrName>
                                        </p:attrNameLst>
                                      </p:cBhvr>
                                      <p:tavLst>
                                        <p:tav tm="0">
                                          <p:val>
                                            <p:fltVal val="0"/>
                                          </p:val>
                                        </p:tav>
                                        <p:tav tm="100000">
                                          <p:val>
                                            <p:strVal val="#ppt_w"/>
                                          </p:val>
                                        </p:tav>
                                      </p:tavLst>
                                    </p:anim>
                                    <p:anim calcmode="lin" valueType="num">
                                      <p:cBhvr>
                                        <p:cTn id="34" dur="200" fill="hold"/>
                                        <p:tgtEl>
                                          <p:spTgt spid="46"/>
                                        </p:tgtEl>
                                        <p:attrNameLst>
                                          <p:attrName>ppt_h</p:attrName>
                                        </p:attrNameLst>
                                      </p:cBhvr>
                                      <p:tavLst>
                                        <p:tav tm="0">
                                          <p:val>
                                            <p:fltVal val="0"/>
                                          </p:val>
                                        </p:tav>
                                        <p:tav tm="100000">
                                          <p:val>
                                            <p:strVal val="#ppt_h"/>
                                          </p:val>
                                        </p:tav>
                                      </p:tavLst>
                                    </p:anim>
                                    <p:animEffect transition="in" filter="fade">
                                      <p:cBhvr>
                                        <p:cTn id="35" dur="200"/>
                                        <p:tgtEl>
                                          <p:spTgt spid="46"/>
                                        </p:tgtEl>
                                      </p:cBhvr>
                                    </p:animEffect>
                                  </p:childTnLst>
                                </p:cTn>
                              </p:par>
                              <p:par>
                                <p:cTn id="36" presetID="6" presetClass="emph" presetSubtype="0" autoRev="1" fill="hold" nodeType="withEffect">
                                  <p:stCondLst>
                                    <p:cond delay="400"/>
                                  </p:stCondLst>
                                  <p:childTnLst>
                                    <p:animScale>
                                      <p:cBhvr>
                                        <p:cTn id="37" dur="200" fill="hold"/>
                                        <p:tgtEl>
                                          <p:spTgt spid="46"/>
                                        </p:tgtEl>
                                      </p:cBhvr>
                                      <p:by x="150000" y="150000"/>
                                    </p:animScale>
                                  </p:childTnLst>
                                </p:cTn>
                              </p:par>
                              <p:par>
                                <p:cTn id="38" presetID="53" presetClass="entr" presetSubtype="16" fill="hold" nodeType="withEffect">
                                  <p:stCondLst>
                                    <p:cond delay="400"/>
                                  </p:stCondLst>
                                  <p:childTnLst>
                                    <p:set>
                                      <p:cBhvr>
                                        <p:cTn id="39" dur="1" fill="hold">
                                          <p:stCondLst>
                                            <p:cond delay="0"/>
                                          </p:stCondLst>
                                        </p:cTn>
                                        <p:tgtEl>
                                          <p:spTgt spid="49"/>
                                        </p:tgtEl>
                                        <p:attrNameLst>
                                          <p:attrName>style.visibility</p:attrName>
                                        </p:attrNameLst>
                                      </p:cBhvr>
                                      <p:to>
                                        <p:strVal val="visible"/>
                                      </p:to>
                                    </p:set>
                                    <p:anim calcmode="lin" valueType="num">
                                      <p:cBhvr>
                                        <p:cTn id="40" dur="200" fill="hold"/>
                                        <p:tgtEl>
                                          <p:spTgt spid="49"/>
                                        </p:tgtEl>
                                        <p:attrNameLst>
                                          <p:attrName>ppt_w</p:attrName>
                                        </p:attrNameLst>
                                      </p:cBhvr>
                                      <p:tavLst>
                                        <p:tav tm="0">
                                          <p:val>
                                            <p:fltVal val="0"/>
                                          </p:val>
                                        </p:tav>
                                        <p:tav tm="100000">
                                          <p:val>
                                            <p:strVal val="#ppt_w"/>
                                          </p:val>
                                        </p:tav>
                                      </p:tavLst>
                                    </p:anim>
                                    <p:anim calcmode="lin" valueType="num">
                                      <p:cBhvr>
                                        <p:cTn id="41" dur="200" fill="hold"/>
                                        <p:tgtEl>
                                          <p:spTgt spid="49"/>
                                        </p:tgtEl>
                                        <p:attrNameLst>
                                          <p:attrName>ppt_h</p:attrName>
                                        </p:attrNameLst>
                                      </p:cBhvr>
                                      <p:tavLst>
                                        <p:tav tm="0">
                                          <p:val>
                                            <p:fltVal val="0"/>
                                          </p:val>
                                        </p:tav>
                                        <p:tav tm="100000">
                                          <p:val>
                                            <p:strVal val="#ppt_h"/>
                                          </p:val>
                                        </p:tav>
                                      </p:tavLst>
                                    </p:anim>
                                    <p:animEffect transition="in" filter="fade">
                                      <p:cBhvr>
                                        <p:cTn id="42" dur="200"/>
                                        <p:tgtEl>
                                          <p:spTgt spid="49"/>
                                        </p:tgtEl>
                                      </p:cBhvr>
                                    </p:animEffect>
                                  </p:childTnLst>
                                </p:cTn>
                              </p:par>
                              <p:par>
                                <p:cTn id="43" presetID="6" presetClass="emph" presetSubtype="0" autoRev="1" fill="hold" nodeType="withEffect">
                                  <p:stCondLst>
                                    <p:cond delay="600"/>
                                  </p:stCondLst>
                                  <p:childTnLst>
                                    <p:animScale>
                                      <p:cBhvr>
                                        <p:cTn id="44" dur="200" fill="hold"/>
                                        <p:tgtEl>
                                          <p:spTgt spid="49"/>
                                        </p:tgtEl>
                                      </p:cBhvr>
                                      <p:by x="150000" y="150000"/>
                                    </p:animScale>
                                  </p:childTnLst>
                                </p:cTn>
                              </p:par>
                              <p:par>
                                <p:cTn id="45" presetID="53" presetClass="entr" presetSubtype="16" fill="hold" nodeType="withEffect">
                                  <p:stCondLst>
                                    <p:cond delay="600"/>
                                  </p:stCondLst>
                                  <p:childTnLst>
                                    <p:set>
                                      <p:cBhvr>
                                        <p:cTn id="46" dur="1" fill="hold">
                                          <p:stCondLst>
                                            <p:cond delay="0"/>
                                          </p:stCondLst>
                                        </p:cTn>
                                        <p:tgtEl>
                                          <p:spTgt spid="52"/>
                                        </p:tgtEl>
                                        <p:attrNameLst>
                                          <p:attrName>style.visibility</p:attrName>
                                        </p:attrNameLst>
                                      </p:cBhvr>
                                      <p:to>
                                        <p:strVal val="visible"/>
                                      </p:to>
                                    </p:set>
                                    <p:anim calcmode="lin" valueType="num">
                                      <p:cBhvr>
                                        <p:cTn id="47" dur="200" fill="hold"/>
                                        <p:tgtEl>
                                          <p:spTgt spid="52"/>
                                        </p:tgtEl>
                                        <p:attrNameLst>
                                          <p:attrName>ppt_w</p:attrName>
                                        </p:attrNameLst>
                                      </p:cBhvr>
                                      <p:tavLst>
                                        <p:tav tm="0">
                                          <p:val>
                                            <p:fltVal val="0"/>
                                          </p:val>
                                        </p:tav>
                                        <p:tav tm="100000">
                                          <p:val>
                                            <p:strVal val="#ppt_w"/>
                                          </p:val>
                                        </p:tav>
                                      </p:tavLst>
                                    </p:anim>
                                    <p:anim calcmode="lin" valueType="num">
                                      <p:cBhvr>
                                        <p:cTn id="48" dur="200" fill="hold"/>
                                        <p:tgtEl>
                                          <p:spTgt spid="52"/>
                                        </p:tgtEl>
                                        <p:attrNameLst>
                                          <p:attrName>ppt_h</p:attrName>
                                        </p:attrNameLst>
                                      </p:cBhvr>
                                      <p:tavLst>
                                        <p:tav tm="0">
                                          <p:val>
                                            <p:fltVal val="0"/>
                                          </p:val>
                                        </p:tav>
                                        <p:tav tm="100000">
                                          <p:val>
                                            <p:strVal val="#ppt_h"/>
                                          </p:val>
                                        </p:tav>
                                      </p:tavLst>
                                    </p:anim>
                                    <p:animEffect transition="in" filter="fade">
                                      <p:cBhvr>
                                        <p:cTn id="49" dur="200"/>
                                        <p:tgtEl>
                                          <p:spTgt spid="52"/>
                                        </p:tgtEl>
                                      </p:cBhvr>
                                    </p:animEffect>
                                  </p:childTnLst>
                                </p:cTn>
                              </p:par>
                              <p:par>
                                <p:cTn id="50" presetID="6" presetClass="emph" presetSubtype="0" autoRev="1" fill="hold" nodeType="withEffect">
                                  <p:stCondLst>
                                    <p:cond delay="800"/>
                                  </p:stCondLst>
                                  <p:childTnLst>
                                    <p:animScale>
                                      <p:cBhvr>
                                        <p:cTn id="51" dur="200" fill="hold"/>
                                        <p:tgtEl>
                                          <p:spTgt spid="52"/>
                                        </p:tgtEl>
                                      </p:cBhvr>
                                      <p:by x="150000" y="150000"/>
                                    </p:animScale>
                                  </p:childTnLst>
                                </p:cTn>
                              </p:par>
                            </p:childTnLst>
                          </p:cTn>
                        </p:par>
                        <p:par>
                          <p:cTn id="52" fill="hold">
                            <p:stCondLst>
                              <p:cond delay="3000"/>
                            </p:stCondLst>
                            <p:childTnLst>
                              <p:par>
                                <p:cTn id="53" presetID="16" presetClass="entr" presetSubtype="21"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arn(inVertical)">
                                      <p:cBhvr>
                                        <p:cTn id="55" dur="500"/>
                                        <p:tgtEl>
                                          <p:spTgt spid="41"/>
                                        </p:tgtEl>
                                      </p:cBhvr>
                                    </p:animEffect>
                                  </p:childTnLst>
                                </p:cTn>
                              </p:par>
                            </p:childTnLst>
                          </p:cTn>
                        </p:par>
                        <p:par>
                          <p:cTn id="56" fill="hold">
                            <p:stCondLst>
                              <p:cond delay="3500"/>
                            </p:stCondLst>
                            <p:childTnLst>
                              <p:par>
                                <p:cTn id="57" presetID="2" presetClass="entr" presetSubtype="1"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1500" fill="hold"/>
                                        <p:tgtEl>
                                          <p:spTgt spid="15"/>
                                        </p:tgtEl>
                                        <p:attrNameLst>
                                          <p:attrName>ppt_x</p:attrName>
                                        </p:attrNameLst>
                                      </p:cBhvr>
                                      <p:tavLst>
                                        <p:tav tm="0">
                                          <p:val>
                                            <p:strVal val="#ppt_x"/>
                                          </p:val>
                                        </p:tav>
                                        <p:tav tm="100000">
                                          <p:val>
                                            <p:strVal val="#ppt_x"/>
                                          </p:val>
                                        </p:tav>
                                      </p:tavLst>
                                    </p:anim>
                                    <p:anim calcmode="lin" valueType="num">
                                      <p:cBhvr additive="base">
                                        <p:cTn id="60" dur="1500" fill="hold"/>
                                        <p:tgtEl>
                                          <p:spTgt spid="15"/>
                                        </p:tgtEl>
                                        <p:attrNameLst>
                                          <p:attrName>ppt_y</p:attrName>
                                        </p:attrNameLst>
                                      </p:cBhvr>
                                      <p:tavLst>
                                        <p:tav tm="0">
                                          <p:val>
                                            <p:strVal val="0-#ppt_h/2"/>
                                          </p:val>
                                        </p:tav>
                                        <p:tav tm="100000">
                                          <p:val>
                                            <p:strVal val="#ppt_y"/>
                                          </p:val>
                                        </p:tav>
                                      </p:tavLst>
                                    </p:anim>
                                  </p:childTnLst>
                                </p:cTn>
                              </p:par>
                              <p:par>
                                <p:cTn id="61" presetID="8" presetClass="emph" presetSubtype="0" fill="hold" nodeType="withEffect">
                                  <p:stCondLst>
                                    <p:cond delay="0"/>
                                  </p:stCondLst>
                                  <p:childTnLst>
                                    <p:animRot by="21600000">
                                      <p:cBhvr>
                                        <p:cTn id="62" dur="1500" fill="hold"/>
                                        <p:tgtEl>
                                          <p:spTgt spid="15"/>
                                        </p:tgtEl>
                                        <p:attrNameLst>
                                          <p:attrName>r</p:attrName>
                                        </p:attrNameLst>
                                      </p:cBhvr>
                                    </p:animRot>
                                  </p:childTnLst>
                                </p:cTn>
                              </p:par>
                              <p:par>
                                <p:cTn id="63" presetID="2" presetClass="entr" presetSubtype="1" fill="hold" nodeType="withEffect">
                                  <p:stCondLst>
                                    <p:cond delay="20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1500" fill="hold"/>
                                        <p:tgtEl>
                                          <p:spTgt spid="16"/>
                                        </p:tgtEl>
                                        <p:attrNameLst>
                                          <p:attrName>ppt_x</p:attrName>
                                        </p:attrNameLst>
                                      </p:cBhvr>
                                      <p:tavLst>
                                        <p:tav tm="0">
                                          <p:val>
                                            <p:strVal val="#ppt_x"/>
                                          </p:val>
                                        </p:tav>
                                        <p:tav tm="100000">
                                          <p:val>
                                            <p:strVal val="#ppt_x"/>
                                          </p:val>
                                        </p:tav>
                                      </p:tavLst>
                                    </p:anim>
                                    <p:anim calcmode="lin" valueType="num">
                                      <p:cBhvr additive="base">
                                        <p:cTn id="66" dur="1500" fill="hold"/>
                                        <p:tgtEl>
                                          <p:spTgt spid="16"/>
                                        </p:tgtEl>
                                        <p:attrNameLst>
                                          <p:attrName>ppt_y</p:attrName>
                                        </p:attrNameLst>
                                      </p:cBhvr>
                                      <p:tavLst>
                                        <p:tav tm="0">
                                          <p:val>
                                            <p:strVal val="0-#ppt_h/2"/>
                                          </p:val>
                                        </p:tav>
                                        <p:tav tm="100000">
                                          <p:val>
                                            <p:strVal val="#ppt_y"/>
                                          </p:val>
                                        </p:tav>
                                      </p:tavLst>
                                    </p:anim>
                                  </p:childTnLst>
                                </p:cTn>
                              </p:par>
                              <p:par>
                                <p:cTn id="67" presetID="8" presetClass="emph" presetSubtype="0" fill="hold" nodeType="withEffect">
                                  <p:stCondLst>
                                    <p:cond delay="200"/>
                                  </p:stCondLst>
                                  <p:childTnLst>
                                    <p:animRot by="21600000">
                                      <p:cBhvr>
                                        <p:cTn id="68" dur="1500" fill="hold"/>
                                        <p:tgtEl>
                                          <p:spTgt spid="16"/>
                                        </p:tgtEl>
                                        <p:attrNameLst>
                                          <p:attrName>r</p:attrName>
                                        </p:attrNameLst>
                                      </p:cBhvr>
                                    </p:animRot>
                                  </p:childTnLst>
                                </p:cTn>
                              </p:par>
                              <p:par>
                                <p:cTn id="69" presetID="2" presetClass="entr" presetSubtype="1" fill="hold" nodeType="withEffect">
                                  <p:stCondLst>
                                    <p:cond delay="40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1500" fill="hold"/>
                                        <p:tgtEl>
                                          <p:spTgt spid="17"/>
                                        </p:tgtEl>
                                        <p:attrNameLst>
                                          <p:attrName>ppt_x</p:attrName>
                                        </p:attrNameLst>
                                      </p:cBhvr>
                                      <p:tavLst>
                                        <p:tav tm="0">
                                          <p:val>
                                            <p:strVal val="#ppt_x"/>
                                          </p:val>
                                        </p:tav>
                                        <p:tav tm="100000">
                                          <p:val>
                                            <p:strVal val="#ppt_x"/>
                                          </p:val>
                                        </p:tav>
                                      </p:tavLst>
                                    </p:anim>
                                    <p:anim calcmode="lin" valueType="num">
                                      <p:cBhvr additive="base">
                                        <p:cTn id="72" dur="1500" fill="hold"/>
                                        <p:tgtEl>
                                          <p:spTgt spid="17"/>
                                        </p:tgtEl>
                                        <p:attrNameLst>
                                          <p:attrName>ppt_y</p:attrName>
                                        </p:attrNameLst>
                                      </p:cBhvr>
                                      <p:tavLst>
                                        <p:tav tm="0">
                                          <p:val>
                                            <p:strVal val="0-#ppt_h/2"/>
                                          </p:val>
                                        </p:tav>
                                        <p:tav tm="100000">
                                          <p:val>
                                            <p:strVal val="#ppt_y"/>
                                          </p:val>
                                        </p:tav>
                                      </p:tavLst>
                                    </p:anim>
                                  </p:childTnLst>
                                </p:cTn>
                              </p:par>
                              <p:par>
                                <p:cTn id="73" presetID="8" presetClass="emph" presetSubtype="0" fill="hold" nodeType="withEffect">
                                  <p:stCondLst>
                                    <p:cond delay="400"/>
                                  </p:stCondLst>
                                  <p:childTnLst>
                                    <p:animRot by="21600000">
                                      <p:cBhvr>
                                        <p:cTn id="74" dur="1500" fill="hold"/>
                                        <p:tgtEl>
                                          <p:spTgt spid="17"/>
                                        </p:tgtEl>
                                        <p:attrNameLst>
                                          <p:attrName>r</p:attrName>
                                        </p:attrNameLst>
                                      </p:cBhvr>
                                    </p:animRot>
                                  </p:childTnLst>
                                </p:cTn>
                              </p:par>
                              <p:par>
                                <p:cTn id="75" presetID="2" presetClass="entr" presetSubtype="1" fill="hold" nodeType="withEffect">
                                  <p:stCondLst>
                                    <p:cond delay="60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1500" fill="hold"/>
                                        <p:tgtEl>
                                          <p:spTgt spid="14"/>
                                        </p:tgtEl>
                                        <p:attrNameLst>
                                          <p:attrName>ppt_x</p:attrName>
                                        </p:attrNameLst>
                                      </p:cBhvr>
                                      <p:tavLst>
                                        <p:tav tm="0">
                                          <p:val>
                                            <p:strVal val="#ppt_x"/>
                                          </p:val>
                                        </p:tav>
                                        <p:tav tm="100000">
                                          <p:val>
                                            <p:strVal val="#ppt_x"/>
                                          </p:val>
                                        </p:tav>
                                      </p:tavLst>
                                    </p:anim>
                                    <p:anim calcmode="lin" valueType="num">
                                      <p:cBhvr additive="base">
                                        <p:cTn id="78" dur="1500" fill="hold"/>
                                        <p:tgtEl>
                                          <p:spTgt spid="14"/>
                                        </p:tgtEl>
                                        <p:attrNameLst>
                                          <p:attrName>ppt_y</p:attrName>
                                        </p:attrNameLst>
                                      </p:cBhvr>
                                      <p:tavLst>
                                        <p:tav tm="0">
                                          <p:val>
                                            <p:strVal val="0-#ppt_h/2"/>
                                          </p:val>
                                        </p:tav>
                                        <p:tav tm="100000">
                                          <p:val>
                                            <p:strVal val="#ppt_y"/>
                                          </p:val>
                                        </p:tav>
                                      </p:tavLst>
                                    </p:anim>
                                  </p:childTnLst>
                                </p:cTn>
                              </p:par>
                              <p:par>
                                <p:cTn id="79" presetID="8" presetClass="emph" presetSubtype="0" fill="hold" nodeType="withEffect">
                                  <p:stCondLst>
                                    <p:cond delay="600"/>
                                  </p:stCondLst>
                                  <p:childTnLst>
                                    <p:animRot by="21600000">
                                      <p:cBhvr>
                                        <p:cTn id="80" dur="1500" fill="hold"/>
                                        <p:tgtEl>
                                          <p:spTgt spid="14"/>
                                        </p:tgtEl>
                                        <p:attrNameLst>
                                          <p:attrName>r</p:attrName>
                                        </p:attrNameLst>
                                      </p:cBhvr>
                                    </p:animRot>
                                  </p:childTnLst>
                                </p:cTn>
                              </p:par>
                              <p:par>
                                <p:cTn id="81" presetID="2" presetClass="entr" presetSubtype="1" fill="hold" nodeType="withEffect">
                                  <p:stCondLst>
                                    <p:cond delay="80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1500" fill="hold"/>
                                        <p:tgtEl>
                                          <p:spTgt spid="18"/>
                                        </p:tgtEl>
                                        <p:attrNameLst>
                                          <p:attrName>ppt_x</p:attrName>
                                        </p:attrNameLst>
                                      </p:cBhvr>
                                      <p:tavLst>
                                        <p:tav tm="0">
                                          <p:val>
                                            <p:strVal val="#ppt_x"/>
                                          </p:val>
                                        </p:tav>
                                        <p:tav tm="100000">
                                          <p:val>
                                            <p:strVal val="#ppt_x"/>
                                          </p:val>
                                        </p:tav>
                                      </p:tavLst>
                                    </p:anim>
                                    <p:anim calcmode="lin" valueType="num">
                                      <p:cBhvr additive="base">
                                        <p:cTn id="84" dur="1500" fill="hold"/>
                                        <p:tgtEl>
                                          <p:spTgt spid="18"/>
                                        </p:tgtEl>
                                        <p:attrNameLst>
                                          <p:attrName>ppt_y</p:attrName>
                                        </p:attrNameLst>
                                      </p:cBhvr>
                                      <p:tavLst>
                                        <p:tav tm="0">
                                          <p:val>
                                            <p:strVal val="0-#ppt_h/2"/>
                                          </p:val>
                                        </p:tav>
                                        <p:tav tm="100000">
                                          <p:val>
                                            <p:strVal val="#ppt_y"/>
                                          </p:val>
                                        </p:tav>
                                      </p:tavLst>
                                    </p:anim>
                                  </p:childTnLst>
                                </p:cTn>
                              </p:par>
                              <p:par>
                                <p:cTn id="85" presetID="8" presetClass="emph" presetSubtype="0" fill="hold" nodeType="withEffect">
                                  <p:stCondLst>
                                    <p:cond delay="800"/>
                                  </p:stCondLst>
                                  <p:childTnLst>
                                    <p:animRot by="21600000">
                                      <p:cBhvr>
                                        <p:cTn id="86" dur="1500" fill="hold"/>
                                        <p:tgtEl>
                                          <p:spTgt spid="18"/>
                                        </p:tgtEl>
                                        <p:attrNameLst>
                                          <p:attrName>r</p:attrName>
                                        </p:attrNameLst>
                                      </p:cBhvr>
                                    </p:animRot>
                                  </p:childTnLst>
                                </p:cTn>
                              </p:par>
                              <p:par>
                                <p:cTn id="87" presetID="2" presetClass="entr" presetSubtype="1" fill="hold" nodeType="withEffect">
                                  <p:stCondLst>
                                    <p:cond delay="100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1500" fill="hold"/>
                                        <p:tgtEl>
                                          <p:spTgt spid="13"/>
                                        </p:tgtEl>
                                        <p:attrNameLst>
                                          <p:attrName>ppt_x</p:attrName>
                                        </p:attrNameLst>
                                      </p:cBhvr>
                                      <p:tavLst>
                                        <p:tav tm="0">
                                          <p:val>
                                            <p:strVal val="#ppt_x"/>
                                          </p:val>
                                        </p:tav>
                                        <p:tav tm="100000">
                                          <p:val>
                                            <p:strVal val="#ppt_x"/>
                                          </p:val>
                                        </p:tav>
                                      </p:tavLst>
                                    </p:anim>
                                    <p:anim calcmode="lin" valueType="num">
                                      <p:cBhvr additive="base">
                                        <p:cTn id="90" dur="1500" fill="hold"/>
                                        <p:tgtEl>
                                          <p:spTgt spid="13"/>
                                        </p:tgtEl>
                                        <p:attrNameLst>
                                          <p:attrName>ppt_y</p:attrName>
                                        </p:attrNameLst>
                                      </p:cBhvr>
                                      <p:tavLst>
                                        <p:tav tm="0">
                                          <p:val>
                                            <p:strVal val="0-#ppt_h/2"/>
                                          </p:val>
                                        </p:tav>
                                        <p:tav tm="100000">
                                          <p:val>
                                            <p:strVal val="#ppt_y"/>
                                          </p:val>
                                        </p:tav>
                                      </p:tavLst>
                                    </p:anim>
                                  </p:childTnLst>
                                </p:cTn>
                              </p:par>
                              <p:par>
                                <p:cTn id="91" presetID="8" presetClass="emph" presetSubtype="0" fill="hold" nodeType="withEffect">
                                  <p:stCondLst>
                                    <p:cond delay="1000"/>
                                  </p:stCondLst>
                                  <p:childTnLst>
                                    <p:animRot by="21600000">
                                      <p:cBhvr>
                                        <p:cTn id="92" dur="1500" fill="hold"/>
                                        <p:tgtEl>
                                          <p:spTgt spid="13"/>
                                        </p:tgtEl>
                                        <p:attrNameLst>
                                          <p:attrName>r</p:attrName>
                                        </p:attrNameLst>
                                      </p:cBhvr>
                                    </p:animRot>
                                  </p:childTnLst>
                                </p:cTn>
                              </p:par>
                              <p:par>
                                <p:cTn id="93" presetID="2" presetClass="entr" presetSubtype="1" fill="hold" nodeType="withEffect">
                                  <p:stCondLst>
                                    <p:cond delay="120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1500" fill="hold"/>
                                        <p:tgtEl>
                                          <p:spTgt spid="11"/>
                                        </p:tgtEl>
                                        <p:attrNameLst>
                                          <p:attrName>ppt_x</p:attrName>
                                        </p:attrNameLst>
                                      </p:cBhvr>
                                      <p:tavLst>
                                        <p:tav tm="0">
                                          <p:val>
                                            <p:strVal val="#ppt_x"/>
                                          </p:val>
                                        </p:tav>
                                        <p:tav tm="100000">
                                          <p:val>
                                            <p:strVal val="#ppt_x"/>
                                          </p:val>
                                        </p:tav>
                                      </p:tavLst>
                                    </p:anim>
                                    <p:anim calcmode="lin" valueType="num">
                                      <p:cBhvr additive="base">
                                        <p:cTn id="96" dur="1500" fill="hold"/>
                                        <p:tgtEl>
                                          <p:spTgt spid="11"/>
                                        </p:tgtEl>
                                        <p:attrNameLst>
                                          <p:attrName>ppt_y</p:attrName>
                                        </p:attrNameLst>
                                      </p:cBhvr>
                                      <p:tavLst>
                                        <p:tav tm="0">
                                          <p:val>
                                            <p:strVal val="0-#ppt_h/2"/>
                                          </p:val>
                                        </p:tav>
                                        <p:tav tm="100000">
                                          <p:val>
                                            <p:strVal val="#ppt_y"/>
                                          </p:val>
                                        </p:tav>
                                      </p:tavLst>
                                    </p:anim>
                                  </p:childTnLst>
                                </p:cTn>
                              </p:par>
                              <p:par>
                                <p:cTn id="97" presetID="8" presetClass="emph" presetSubtype="0" fill="hold" nodeType="withEffect">
                                  <p:stCondLst>
                                    <p:cond delay="1200"/>
                                  </p:stCondLst>
                                  <p:childTnLst>
                                    <p:animRot by="21600000">
                                      <p:cBhvr>
                                        <p:cTn id="98" dur="1500" fill="hold"/>
                                        <p:tgtEl>
                                          <p:spTgt spid="11"/>
                                        </p:tgtEl>
                                        <p:attrNameLst>
                                          <p:attrName>r</p:attrName>
                                        </p:attrNameLst>
                                      </p:cBhvr>
                                    </p:animRot>
                                  </p:childTnLst>
                                </p:cTn>
                              </p:par>
                              <p:par>
                                <p:cTn id="99" presetID="2" presetClass="entr" presetSubtype="1" fill="hold" nodeType="withEffect">
                                  <p:stCondLst>
                                    <p:cond delay="1400"/>
                                  </p:stCondLst>
                                  <p:childTnLst>
                                    <p:set>
                                      <p:cBhvr>
                                        <p:cTn id="100" dur="1" fill="hold">
                                          <p:stCondLst>
                                            <p:cond delay="0"/>
                                          </p:stCondLst>
                                        </p:cTn>
                                        <p:tgtEl>
                                          <p:spTgt spid="10"/>
                                        </p:tgtEl>
                                        <p:attrNameLst>
                                          <p:attrName>style.visibility</p:attrName>
                                        </p:attrNameLst>
                                      </p:cBhvr>
                                      <p:to>
                                        <p:strVal val="visible"/>
                                      </p:to>
                                    </p:set>
                                    <p:anim calcmode="lin" valueType="num">
                                      <p:cBhvr additive="base">
                                        <p:cTn id="101" dur="1500" fill="hold"/>
                                        <p:tgtEl>
                                          <p:spTgt spid="10"/>
                                        </p:tgtEl>
                                        <p:attrNameLst>
                                          <p:attrName>ppt_x</p:attrName>
                                        </p:attrNameLst>
                                      </p:cBhvr>
                                      <p:tavLst>
                                        <p:tav tm="0">
                                          <p:val>
                                            <p:strVal val="#ppt_x"/>
                                          </p:val>
                                        </p:tav>
                                        <p:tav tm="100000">
                                          <p:val>
                                            <p:strVal val="#ppt_x"/>
                                          </p:val>
                                        </p:tav>
                                      </p:tavLst>
                                    </p:anim>
                                    <p:anim calcmode="lin" valueType="num">
                                      <p:cBhvr additive="base">
                                        <p:cTn id="102" dur="1500" fill="hold"/>
                                        <p:tgtEl>
                                          <p:spTgt spid="10"/>
                                        </p:tgtEl>
                                        <p:attrNameLst>
                                          <p:attrName>ppt_y</p:attrName>
                                        </p:attrNameLst>
                                      </p:cBhvr>
                                      <p:tavLst>
                                        <p:tav tm="0">
                                          <p:val>
                                            <p:strVal val="0-#ppt_h/2"/>
                                          </p:val>
                                        </p:tav>
                                        <p:tav tm="100000">
                                          <p:val>
                                            <p:strVal val="#ppt_y"/>
                                          </p:val>
                                        </p:tav>
                                      </p:tavLst>
                                    </p:anim>
                                  </p:childTnLst>
                                </p:cTn>
                              </p:par>
                              <p:par>
                                <p:cTn id="103" presetID="8" presetClass="emph" presetSubtype="0" fill="hold" nodeType="withEffect">
                                  <p:stCondLst>
                                    <p:cond delay="1400"/>
                                  </p:stCondLst>
                                  <p:childTnLst>
                                    <p:animRot by="21600000">
                                      <p:cBhvr>
                                        <p:cTn id="104" dur="1500" fill="hold"/>
                                        <p:tgtEl>
                                          <p:spTgt spid="10"/>
                                        </p:tgtEl>
                                        <p:attrNameLst>
                                          <p:attrName>r</p:attrName>
                                        </p:attrNameLst>
                                      </p:cBhvr>
                                    </p:animRot>
                                  </p:childTnLst>
                                </p:cTn>
                              </p:par>
                              <p:par>
                                <p:cTn id="105" presetID="2" presetClass="entr" presetSubtype="1" fill="hold" nodeType="withEffect">
                                  <p:stCondLst>
                                    <p:cond delay="1600"/>
                                  </p:stCondLst>
                                  <p:childTnLst>
                                    <p:set>
                                      <p:cBhvr>
                                        <p:cTn id="106" dur="1" fill="hold">
                                          <p:stCondLst>
                                            <p:cond delay="0"/>
                                          </p:stCondLst>
                                        </p:cTn>
                                        <p:tgtEl>
                                          <p:spTgt spid="6"/>
                                        </p:tgtEl>
                                        <p:attrNameLst>
                                          <p:attrName>style.visibility</p:attrName>
                                        </p:attrNameLst>
                                      </p:cBhvr>
                                      <p:to>
                                        <p:strVal val="visible"/>
                                      </p:to>
                                    </p:set>
                                    <p:anim calcmode="lin" valueType="num">
                                      <p:cBhvr additive="base">
                                        <p:cTn id="107" dur="1500" fill="hold"/>
                                        <p:tgtEl>
                                          <p:spTgt spid="6"/>
                                        </p:tgtEl>
                                        <p:attrNameLst>
                                          <p:attrName>ppt_x</p:attrName>
                                        </p:attrNameLst>
                                      </p:cBhvr>
                                      <p:tavLst>
                                        <p:tav tm="0">
                                          <p:val>
                                            <p:strVal val="#ppt_x"/>
                                          </p:val>
                                        </p:tav>
                                        <p:tav tm="100000">
                                          <p:val>
                                            <p:strVal val="#ppt_x"/>
                                          </p:val>
                                        </p:tav>
                                      </p:tavLst>
                                    </p:anim>
                                    <p:anim calcmode="lin" valueType="num">
                                      <p:cBhvr additive="base">
                                        <p:cTn id="108" dur="1500" fill="hold"/>
                                        <p:tgtEl>
                                          <p:spTgt spid="6"/>
                                        </p:tgtEl>
                                        <p:attrNameLst>
                                          <p:attrName>ppt_y</p:attrName>
                                        </p:attrNameLst>
                                      </p:cBhvr>
                                      <p:tavLst>
                                        <p:tav tm="0">
                                          <p:val>
                                            <p:strVal val="0-#ppt_h/2"/>
                                          </p:val>
                                        </p:tav>
                                        <p:tav tm="100000">
                                          <p:val>
                                            <p:strVal val="#ppt_y"/>
                                          </p:val>
                                        </p:tav>
                                      </p:tavLst>
                                    </p:anim>
                                  </p:childTnLst>
                                </p:cTn>
                              </p:par>
                              <p:par>
                                <p:cTn id="109" presetID="8" presetClass="emph" presetSubtype="0" fill="hold" nodeType="withEffect">
                                  <p:stCondLst>
                                    <p:cond delay="1600"/>
                                  </p:stCondLst>
                                  <p:childTnLst>
                                    <p:animRot by="21600000">
                                      <p:cBhvr>
                                        <p:cTn id="110" dur="1500" fill="hold"/>
                                        <p:tgtEl>
                                          <p:spTgt spid="6"/>
                                        </p:tgtEl>
                                        <p:attrNameLst>
                                          <p:attrName>r</p:attrName>
                                        </p:attrNameLst>
                                      </p:cBhvr>
                                    </p:animRot>
                                  </p:childTnLst>
                                </p:cTn>
                              </p:par>
                              <p:par>
                                <p:cTn id="111" presetID="2" presetClass="entr" presetSubtype="1" fill="hold" nodeType="withEffect">
                                  <p:stCondLst>
                                    <p:cond delay="1800"/>
                                  </p:stCondLst>
                                  <p:childTnLst>
                                    <p:set>
                                      <p:cBhvr>
                                        <p:cTn id="112" dur="1" fill="hold">
                                          <p:stCondLst>
                                            <p:cond delay="0"/>
                                          </p:stCondLst>
                                        </p:cTn>
                                        <p:tgtEl>
                                          <p:spTgt spid="7"/>
                                        </p:tgtEl>
                                        <p:attrNameLst>
                                          <p:attrName>style.visibility</p:attrName>
                                        </p:attrNameLst>
                                      </p:cBhvr>
                                      <p:to>
                                        <p:strVal val="visible"/>
                                      </p:to>
                                    </p:set>
                                    <p:anim calcmode="lin" valueType="num">
                                      <p:cBhvr additive="base">
                                        <p:cTn id="113" dur="1500" fill="hold"/>
                                        <p:tgtEl>
                                          <p:spTgt spid="7"/>
                                        </p:tgtEl>
                                        <p:attrNameLst>
                                          <p:attrName>ppt_x</p:attrName>
                                        </p:attrNameLst>
                                      </p:cBhvr>
                                      <p:tavLst>
                                        <p:tav tm="0">
                                          <p:val>
                                            <p:strVal val="#ppt_x"/>
                                          </p:val>
                                        </p:tav>
                                        <p:tav tm="100000">
                                          <p:val>
                                            <p:strVal val="#ppt_x"/>
                                          </p:val>
                                        </p:tav>
                                      </p:tavLst>
                                    </p:anim>
                                    <p:anim calcmode="lin" valueType="num">
                                      <p:cBhvr additive="base">
                                        <p:cTn id="114" dur="1500" fill="hold"/>
                                        <p:tgtEl>
                                          <p:spTgt spid="7"/>
                                        </p:tgtEl>
                                        <p:attrNameLst>
                                          <p:attrName>ppt_y</p:attrName>
                                        </p:attrNameLst>
                                      </p:cBhvr>
                                      <p:tavLst>
                                        <p:tav tm="0">
                                          <p:val>
                                            <p:strVal val="0-#ppt_h/2"/>
                                          </p:val>
                                        </p:tav>
                                        <p:tav tm="100000">
                                          <p:val>
                                            <p:strVal val="#ppt_y"/>
                                          </p:val>
                                        </p:tav>
                                      </p:tavLst>
                                    </p:anim>
                                  </p:childTnLst>
                                </p:cTn>
                              </p:par>
                              <p:par>
                                <p:cTn id="115" presetID="8" presetClass="emph" presetSubtype="0" fill="hold" nodeType="withEffect">
                                  <p:stCondLst>
                                    <p:cond delay="1800"/>
                                  </p:stCondLst>
                                  <p:childTnLst>
                                    <p:animRot by="21600000">
                                      <p:cBhvr>
                                        <p:cTn id="116" dur="1500" fill="hold"/>
                                        <p:tgtEl>
                                          <p:spTgt spid="7"/>
                                        </p:tgtEl>
                                        <p:attrNameLst>
                                          <p:attrName>r</p:attrName>
                                        </p:attrNameLst>
                                      </p:cBhvr>
                                    </p:animRot>
                                  </p:childTnLst>
                                </p:cTn>
                              </p:par>
                              <p:par>
                                <p:cTn id="117" presetID="2" presetClass="entr" presetSubtype="1" fill="hold" nodeType="withEffect">
                                  <p:stCondLst>
                                    <p:cond delay="20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1500" fill="hold"/>
                                        <p:tgtEl>
                                          <p:spTgt spid="12"/>
                                        </p:tgtEl>
                                        <p:attrNameLst>
                                          <p:attrName>ppt_x</p:attrName>
                                        </p:attrNameLst>
                                      </p:cBhvr>
                                      <p:tavLst>
                                        <p:tav tm="0">
                                          <p:val>
                                            <p:strVal val="#ppt_x"/>
                                          </p:val>
                                        </p:tav>
                                        <p:tav tm="100000">
                                          <p:val>
                                            <p:strVal val="#ppt_x"/>
                                          </p:val>
                                        </p:tav>
                                      </p:tavLst>
                                    </p:anim>
                                    <p:anim calcmode="lin" valueType="num">
                                      <p:cBhvr additive="base">
                                        <p:cTn id="120" dur="1500" fill="hold"/>
                                        <p:tgtEl>
                                          <p:spTgt spid="12"/>
                                        </p:tgtEl>
                                        <p:attrNameLst>
                                          <p:attrName>ppt_y</p:attrName>
                                        </p:attrNameLst>
                                      </p:cBhvr>
                                      <p:tavLst>
                                        <p:tav tm="0">
                                          <p:val>
                                            <p:strVal val="0-#ppt_h/2"/>
                                          </p:val>
                                        </p:tav>
                                        <p:tav tm="100000">
                                          <p:val>
                                            <p:strVal val="#ppt_y"/>
                                          </p:val>
                                        </p:tav>
                                      </p:tavLst>
                                    </p:anim>
                                  </p:childTnLst>
                                </p:cTn>
                              </p:par>
                              <p:par>
                                <p:cTn id="121" presetID="8" presetClass="emph" presetSubtype="0" fill="hold" nodeType="withEffect">
                                  <p:stCondLst>
                                    <p:cond delay="2000"/>
                                  </p:stCondLst>
                                  <p:childTnLst>
                                    <p:animRot by="21600000">
                                      <p:cBhvr>
                                        <p:cTn id="122" dur="1500" fill="hold"/>
                                        <p:tgtEl>
                                          <p:spTgt spid="12"/>
                                        </p:tgtEl>
                                        <p:attrNameLst>
                                          <p:attrName>r</p:attrName>
                                        </p:attrNameLst>
                                      </p:cBhvr>
                                    </p:animRot>
                                  </p:childTnLst>
                                </p:cTn>
                              </p:par>
                            </p:childTnLst>
                          </p:cTn>
                        </p:par>
                        <p:par>
                          <p:cTn id="123" fill="hold">
                            <p:stCondLst>
                              <p:cond delay="5000"/>
                            </p:stCondLst>
                            <p:childTnLst>
                              <p:par>
                                <p:cTn id="124" presetID="53" presetClass="entr" presetSubtype="16" fill="hold" nodeType="afterEffect">
                                  <p:stCondLst>
                                    <p:cond delay="0"/>
                                  </p:stCondLst>
                                  <p:childTnLst>
                                    <p:set>
                                      <p:cBhvr>
                                        <p:cTn id="125" dur="1" fill="hold">
                                          <p:stCondLst>
                                            <p:cond delay="0"/>
                                          </p:stCondLst>
                                        </p:cTn>
                                        <p:tgtEl>
                                          <p:spTgt spid="21"/>
                                        </p:tgtEl>
                                        <p:attrNameLst>
                                          <p:attrName>style.visibility</p:attrName>
                                        </p:attrNameLst>
                                      </p:cBhvr>
                                      <p:to>
                                        <p:strVal val="visible"/>
                                      </p:to>
                                    </p:set>
                                    <p:anim calcmode="lin" valueType="num">
                                      <p:cBhvr>
                                        <p:cTn id="126" dur="200" fill="hold"/>
                                        <p:tgtEl>
                                          <p:spTgt spid="21"/>
                                        </p:tgtEl>
                                        <p:attrNameLst>
                                          <p:attrName>ppt_w</p:attrName>
                                        </p:attrNameLst>
                                      </p:cBhvr>
                                      <p:tavLst>
                                        <p:tav tm="0">
                                          <p:val>
                                            <p:fltVal val="0"/>
                                          </p:val>
                                        </p:tav>
                                        <p:tav tm="100000">
                                          <p:val>
                                            <p:strVal val="#ppt_w"/>
                                          </p:val>
                                        </p:tav>
                                      </p:tavLst>
                                    </p:anim>
                                    <p:anim calcmode="lin" valueType="num">
                                      <p:cBhvr>
                                        <p:cTn id="127" dur="200" fill="hold"/>
                                        <p:tgtEl>
                                          <p:spTgt spid="21"/>
                                        </p:tgtEl>
                                        <p:attrNameLst>
                                          <p:attrName>ppt_h</p:attrName>
                                        </p:attrNameLst>
                                      </p:cBhvr>
                                      <p:tavLst>
                                        <p:tav tm="0">
                                          <p:val>
                                            <p:fltVal val="0"/>
                                          </p:val>
                                        </p:tav>
                                        <p:tav tm="100000">
                                          <p:val>
                                            <p:strVal val="#ppt_h"/>
                                          </p:val>
                                        </p:tav>
                                      </p:tavLst>
                                    </p:anim>
                                    <p:animEffect transition="in" filter="fade">
                                      <p:cBhvr>
                                        <p:cTn id="128" dur="200"/>
                                        <p:tgtEl>
                                          <p:spTgt spid="21"/>
                                        </p:tgtEl>
                                      </p:cBhvr>
                                    </p:animEffect>
                                  </p:childTnLst>
                                </p:cTn>
                              </p:par>
                            </p:childTnLst>
                          </p:cTn>
                        </p:par>
                        <p:par>
                          <p:cTn id="129" fill="hold">
                            <p:stCondLst>
                              <p:cond delay="5500"/>
                            </p:stCondLst>
                            <p:childTnLst>
                              <p:par>
                                <p:cTn id="130" presetID="6" presetClass="emph" presetSubtype="0" autoRev="1" fill="hold" nodeType="afterEffect">
                                  <p:stCondLst>
                                    <p:cond delay="0"/>
                                  </p:stCondLst>
                                  <p:childTnLst>
                                    <p:animScale>
                                      <p:cBhvr>
                                        <p:cTn id="131" dur="200" fill="hold"/>
                                        <p:tgtEl>
                                          <p:spTgt spid="21"/>
                                        </p:tgtEl>
                                      </p:cBhvr>
                                      <p:by x="150000" y="150000"/>
                                    </p:animScale>
                                  </p:childTnLst>
                                </p:cTn>
                              </p:par>
                            </p:childTnLst>
                          </p:cTn>
                        </p:par>
                        <p:par>
                          <p:cTn id="132" fill="hold">
                            <p:stCondLst>
                              <p:cond delay="6000"/>
                            </p:stCondLst>
                            <p:childTnLst>
                              <p:par>
                                <p:cTn id="133" presetID="53" presetClass="entr" presetSubtype="16" fill="hold" nodeType="after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200" fill="hold"/>
                                        <p:tgtEl>
                                          <p:spTgt spid="24"/>
                                        </p:tgtEl>
                                        <p:attrNameLst>
                                          <p:attrName>ppt_w</p:attrName>
                                        </p:attrNameLst>
                                      </p:cBhvr>
                                      <p:tavLst>
                                        <p:tav tm="0">
                                          <p:val>
                                            <p:fltVal val="0"/>
                                          </p:val>
                                        </p:tav>
                                        <p:tav tm="100000">
                                          <p:val>
                                            <p:strVal val="#ppt_w"/>
                                          </p:val>
                                        </p:tav>
                                      </p:tavLst>
                                    </p:anim>
                                    <p:anim calcmode="lin" valueType="num">
                                      <p:cBhvr>
                                        <p:cTn id="136" dur="200" fill="hold"/>
                                        <p:tgtEl>
                                          <p:spTgt spid="24"/>
                                        </p:tgtEl>
                                        <p:attrNameLst>
                                          <p:attrName>ppt_h</p:attrName>
                                        </p:attrNameLst>
                                      </p:cBhvr>
                                      <p:tavLst>
                                        <p:tav tm="0">
                                          <p:val>
                                            <p:fltVal val="0"/>
                                          </p:val>
                                        </p:tav>
                                        <p:tav tm="100000">
                                          <p:val>
                                            <p:strVal val="#ppt_h"/>
                                          </p:val>
                                        </p:tav>
                                      </p:tavLst>
                                    </p:anim>
                                    <p:animEffect transition="in" filter="fade">
                                      <p:cBhvr>
                                        <p:cTn id="137" dur="200"/>
                                        <p:tgtEl>
                                          <p:spTgt spid="24"/>
                                        </p:tgtEl>
                                      </p:cBhvr>
                                    </p:animEffect>
                                  </p:childTnLst>
                                </p:cTn>
                              </p:par>
                            </p:childTnLst>
                          </p:cTn>
                        </p:par>
                        <p:par>
                          <p:cTn id="138" fill="hold">
                            <p:stCondLst>
                              <p:cond delay="6500"/>
                            </p:stCondLst>
                            <p:childTnLst>
                              <p:par>
                                <p:cTn id="139" presetID="6" presetClass="emph" presetSubtype="0" autoRev="1" fill="hold" nodeType="afterEffect">
                                  <p:stCondLst>
                                    <p:cond delay="0"/>
                                  </p:stCondLst>
                                  <p:childTnLst>
                                    <p:animScale>
                                      <p:cBhvr>
                                        <p:cTn id="140" dur="200" fill="hold"/>
                                        <p:tgtEl>
                                          <p:spTgt spid="24"/>
                                        </p:tgtEl>
                                      </p:cBhvr>
                                      <p:by x="150000" y="150000"/>
                                    </p:animScale>
                                  </p:childTnLst>
                                </p:cTn>
                              </p:par>
                            </p:childTnLst>
                          </p:cTn>
                        </p:par>
                        <p:par>
                          <p:cTn id="141" fill="hold">
                            <p:stCondLst>
                              <p:cond delay="7000"/>
                            </p:stCondLst>
                            <p:childTnLst>
                              <p:par>
                                <p:cTn id="142" presetID="53" presetClass="entr" presetSubtype="16" fill="hold" nodeType="afterEffect">
                                  <p:stCondLst>
                                    <p:cond delay="0"/>
                                  </p:stCondLst>
                                  <p:childTnLst>
                                    <p:set>
                                      <p:cBhvr>
                                        <p:cTn id="143" dur="1" fill="hold">
                                          <p:stCondLst>
                                            <p:cond delay="0"/>
                                          </p:stCondLst>
                                        </p:cTn>
                                        <p:tgtEl>
                                          <p:spTgt spid="28"/>
                                        </p:tgtEl>
                                        <p:attrNameLst>
                                          <p:attrName>style.visibility</p:attrName>
                                        </p:attrNameLst>
                                      </p:cBhvr>
                                      <p:to>
                                        <p:strVal val="visible"/>
                                      </p:to>
                                    </p:set>
                                    <p:anim calcmode="lin" valueType="num">
                                      <p:cBhvr>
                                        <p:cTn id="144" dur="200" fill="hold"/>
                                        <p:tgtEl>
                                          <p:spTgt spid="28"/>
                                        </p:tgtEl>
                                        <p:attrNameLst>
                                          <p:attrName>ppt_w</p:attrName>
                                        </p:attrNameLst>
                                      </p:cBhvr>
                                      <p:tavLst>
                                        <p:tav tm="0">
                                          <p:val>
                                            <p:fltVal val="0"/>
                                          </p:val>
                                        </p:tav>
                                        <p:tav tm="100000">
                                          <p:val>
                                            <p:strVal val="#ppt_w"/>
                                          </p:val>
                                        </p:tav>
                                      </p:tavLst>
                                    </p:anim>
                                    <p:anim calcmode="lin" valueType="num">
                                      <p:cBhvr>
                                        <p:cTn id="145" dur="200" fill="hold"/>
                                        <p:tgtEl>
                                          <p:spTgt spid="28"/>
                                        </p:tgtEl>
                                        <p:attrNameLst>
                                          <p:attrName>ppt_h</p:attrName>
                                        </p:attrNameLst>
                                      </p:cBhvr>
                                      <p:tavLst>
                                        <p:tav tm="0">
                                          <p:val>
                                            <p:fltVal val="0"/>
                                          </p:val>
                                        </p:tav>
                                        <p:tav tm="100000">
                                          <p:val>
                                            <p:strVal val="#ppt_h"/>
                                          </p:val>
                                        </p:tav>
                                      </p:tavLst>
                                    </p:anim>
                                    <p:animEffect transition="in" filter="fade">
                                      <p:cBhvr>
                                        <p:cTn id="146" dur="200"/>
                                        <p:tgtEl>
                                          <p:spTgt spid="28"/>
                                        </p:tgtEl>
                                      </p:cBhvr>
                                    </p:animEffect>
                                  </p:childTnLst>
                                </p:cTn>
                              </p:par>
                            </p:childTnLst>
                          </p:cTn>
                        </p:par>
                        <p:par>
                          <p:cTn id="147" fill="hold">
                            <p:stCondLst>
                              <p:cond delay="7500"/>
                            </p:stCondLst>
                            <p:childTnLst>
                              <p:par>
                                <p:cTn id="148" presetID="6" presetClass="emph" presetSubtype="0" autoRev="1" fill="hold" nodeType="afterEffect">
                                  <p:stCondLst>
                                    <p:cond delay="0"/>
                                  </p:stCondLst>
                                  <p:childTnLst>
                                    <p:animScale>
                                      <p:cBhvr>
                                        <p:cTn id="149" dur="200" fill="hold"/>
                                        <p:tgtEl>
                                          <p:spTgt spid="28"/>
                                        </p:tgtEl>
                                      </p:cBhvr>
                                      <p:by x="150000" y="150000"/>
                                    </p:animScale>
                                  </p:childTnLst>
                                </p:cTn>
                              </p:par>
                            </p:childTnLst>
                          </p:cTn>
                        </p:par>
                        <p:par>
                          <p:cTn id="150" fill="hold">
                            <p:stCondLst>
                              <p:cond delay="8000"/>
                            </p:stCondLst>
                            <p:childTnLst>
                              <p:par>
                                <p:cTn id="151" presetID="53" presetClass="entr" presetSubtype="16"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 calcmode="lin" valueType="num">
                                      <p:cBhvr>
                                        <p:cTn id="153" dur="200" fill="hold"/>
                                        <p:tgtEl>
                                          <p:spTgt spid="31"/>
                                        </p:tgtEl>
                                        <p:attrNameLst>
                                          <p:attrName>ppt_w</p:attrName>
                                        </p:attrNameLst>
                                      </p:cBhvr>
                                      <p:tavLst>
                                        <p:tav tm="0">
                                          <p:val>
                                            <p:fltVal val="0"/>
                                          </p:val>
                                        </p:tav>
                                        <p:tav tm="100000">
                                          <p:val>
                                            <p:strVal val="#ppt_w"/>
                                          </p:val>
                                        </p:tav>
                                      </p:tavLst>
                                    </p:anim>
                                    <p:anim calcmode="lin" valueType="num">
                                      <p:cBhvr>
                                        <p:cTn id="154" dur="200" fill="hold"/>
                                        <p:tgtEl>
                                          <p:spTgt spid="31"/>
                                        </p:tgtEl>
                                        <p:attrNameLst>
                                          <p:attrName>ppt_h</p:attrName>
                                        </p:attrNameLst>
                                      </p:cBhvr>
                                      <p:tavLst>
                                        <p:tav tm="0">
                                          <p:val>
                                            <p:fltVal val="0"/>
                                          </p:val>
                                        </p:tav>
                                        <p:tav tm="100000">
                                          <p:val>
                                            <p:strVal val="#ppt_h"/>
                                          </p:val>
                                        </p:tav>
                                      </p:tavLst>
                                    </p:anim>
                                    <p:animEffect transition="in" filter="fade">
                                      <p:cBhvr>
                                        <p:cTn id="155" dur="200"/>
                                        <p:tgtEl>
                                          <p:spTgt spid="31"/>
                                        </p:tgtEl>
                                      </p:cBhvr>
                                    </p:animEffect>
                                  </p:childTnLst>
                                </p:cTn>
                              </p:par>
                            </p:childTnLst>
                          </p:cTn>
                        </p:par>
                        <p:par>
                          <p:cTn id="156" fill="hold">
                            <p:stCondLst>
                              <p:cond delay="8500"/>
                            </p:stCondLst>
                            <p:childTnLst>
                              <p:par>
                                <p:cTn id="157" presetID="6" presetClass="emph" presetSubtype="0" autoRev="1" fill="hold" nodeType="afterEffect">
                                  <p:stCondLst>
                                    <p:cond delay="0"/>
                                  </p:stCondLst>
                                  <p:childTnLst>
                                    <p:animScale>
                                      <p:cBhvr>
                                        <p:cTn id="158" dur="200" fill="hold"/>
                                        <p:tgtEl>
                                          <p:spTgt spid="31"/>
                                        </p:tgtEl>
                                      </p:cBhvr>
                                      <p:by x="150000" y="150000"/>
                                    </p:animScale>
                                  </p:childTnLst>
                                </p:cTn>
                              </p:par>
                            </p:childTnLst>
                          </p:cTn>
                        </p:par>
                        <p:par>
                          <p:cTn id="159" fill="hold">
                            <p:stCondLst>
                              <p:cond delay="9000"/>
                            </p:stCondLst>
                            <p:childTnLst>
                              <p:par>
                                <p:cTn id="160" presetID="41" presetClass="entr" presetSubtype="0" fill="hold" grpId="0" nodeType="afterEffect">
                                  <p:stCondLst>
                                    <p:cond delay="0"/>
                                  </p:stCondLst>
                                  <p:iterate type="lt">
                                    <p:tmPct val="10000"/>
                                  </p:iterate>
                                  <p:childTnLst>
                                    <p:set>
                                      <p:cBhvr>
                                        <p:cTn id="161" dur="1" fill="hold">
                                          <p:stCondLst>
                                            <p:cond delay="0"/>
                                          </p:stCondLst>
                                        </p:cTn>
                                        <p:tgtEl>
                                          <p:spTgt spid="8"/>
                                        </p:tgtEl>
                                        <p:attrNameLst>
                                          <p:attrName>style.visibility</p:attrName>
                                        </p:attrNameLst>
                                      </p:cBhvr>
                                      <p:to>
                                        <p:strVal val="visible"/>
                                      </p:to>
                                    </p:set>
                                    <p:anim calcmode="lin" valueType="num">
                                      <p:cBhvr>
                                        <p:cTn id="162" dur="10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63" dur="1000" fill="hold"/>
                                        <p:tgtEl>
                                          <p:spTgt spid="8"/>
                                        </p:tgtEl>
                                        <p:attrNameLst>
                                          <p:attrName>ppt_y</p:attrName>
                                        </p:attrNameLst>
                                      </p:cBhvr>
                                      <p:tavLst>
                                        <p:tav tm="0">
                                          <p:val>
                                            <p:strVal val="#ppt_y"/>
                                          </p:val>
                                        </p:tav>
                                        <p:tav tm="100000">
                                          <p:val>
                                            <p:strVal val="#ppt_y"/>
                                          </p:val>
                                        </p:tav>
                                      </p:tavLst>
                                    </p:anim>
                                    <p:anim calcmode="lin" valueType="num">
                                      <p:cBhvr>
                                        <p:cTn id="164" dur="10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65" dur="10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66" dur="10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7" repeatCount="indefinite" fill="hold" display="0">
                  <p:stCondLst>
                    <p:cond delay="indefinite"/>
                  </p:stCondLst>
                  <p:endCondLst>
                    <p:cond evt="onStopAudio" delay="0">
                      <p:tgtEl>
                        <p:sldTgt/>
                      </p:tgtEl>
                    </p:cond>
                  </p:endCondLst>
                </p:cTn>
                <p:tgtEl>
                  <p:spTgt spid="5"/>
                </p:tgtEl>
              </p:cMediaNode>
            </p:audio>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42" name="矩形 41"/>
          <p:cNvSpPr/>
          <p:nvPr/>
        </p:nvSpPr>
        <p:spPr>
          <a:xfrm>
            <a:off x="0"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182880"/>
            <a:ext cx="2714625" cy="701040"/>
          </a:xfrm>
          <a:prstGeom prst="rect">
            <a:avLst/>
          </a:prstGeom>
          <a:solidFill>
            <a:srgbClr val="8AC028"/>
          </a:solidFill>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sz="4000" dirty="0" smtClean="0">
                <a:solidFill>
                  <a:schemeClr val="bg1"/>
                </a:solidFill>
                <a:latin typeface="华文琥珀" panose="02010800040101010101" charset="-122"/>
                <a:ea typeface="华文琥珀" panose="02010800040101010101" charset="-122"/>
              </a:rPr>
              <a:t> 指针的值</a:t>
            </a:r>
            <a:endParaRPr lang="zh-CN" altLang="en-US" sz="4000" dirty="0">
              <a:solidFill>
                <a:schemeClr val="bg1"/>
              </a:solidFill>
              <a:latin typeface="华文琥珀" panose="02010800040101010101" charset="-122"/>
              <a:ea typeface="华文琥珀" panose="02010800040101010101" charset="-122"/>
            </a:endParaRPr>
          </a:p>
        </p:txBody>
      </p:sp>
      <p:grpSp>
        <p:nvGrpSpPr>
          <p:cNvPr id="24" name="组合 34"/>
          <p:cNvGrpSpPr/>
          <p:nvPr/>
        </p:nvGrpSpPr>
        <p:grpSpPr bwMode="auto">
          <a:xfrm>
            <a:off x="1684020" y="1711960"/>
            <a:ext cx="368300" cy="4592320"/>
            <a:chOff x="0" y="0"/>
            <a:chExt cx="368300" cy="1565276"/>
          </a:xfrm>
          <a:solidFill>
            <a:srgbClr val="8AC028"/>
          </a:solidFill>
        </p:grpSpPr>
        <p:sp>
          <p:nvSpPr>
            <p:cNvPr id="25" name="等腰三角形 24"/>
            <p:cNvSpPr>
              <a:spLocks noChangeArrowheads="1"/>
            </p:cNvSpPr>
            <p:nvPr/>
          </p:nvSpPr>
          <p:spPr bwMode="auto">
            <a:xfrm rot="5400000">
              <a:off x="-29370" y="29369"/>
              <a:ext cx="427037" cy="368300"/>
            </a:xfrm>
            <a:prstGeom prst="triangle">
              <a:avLst>
                <a:gd name="adj" fmla="val 50000"/>
              </a:avLst>
            </a:prstGeom>
            <a:grpFill/>
            <a:ln w="25400">
              <a:solidFill>
                <a:srgbClr val="8AC028"/>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宋体" panose="02010600030101010101" pitchFamily="2" charset="-122"/>
                <a:sym typeface="宋体" panose="02010600030101010101" pitchFamily="2" charset="-122"/>
              </a:endParaRPr>
            </a:p>
          </p:txBody>
        </p:sp>
        <p:sp>
          <p:nvSpPr>
            <p:cNvPr id="26" name="直接连接符 25"/>
            <p:cNvSpPr>
              <a:spLocks noChangeShapeType="1"/>
            </p:cNvSpPr>
            <p:nvPr/>
          </p:nvSpPr>
          <p:spPr bwMode="auto">
            <a:xfrm>
              <a:off x="0" y="55562"/>
              <a:ext cx="7938" cy="1509714"/>
            </a:xfrm>
            <a:prstGeom prst="line">
              <a:avLst/>
            </a:prstGeom>
            <a:grpFill/>
            <a:ln w="25400">
              <a:solidFill>
                <a:srgbClr val="8AC028"/>
              </a:solidFill>
              <a:bevel/>
            </a:ln>
          </p:spPr>
          <p:txBody>
            <a:bodyPr/>
            <a:lstStyle/>
            <a:p>
              <a:endParaRPr lang="zh-CN" altLang="en-US"/>
            </a:p>
          </p:txBody>
        </p:sp>
      </p:grpSp>
      <p:sp>
        <p:nvSpPr>
          <p:cNvPr id="27" name="矩形 49"/>
          <p:cNvSpPr>
            <a:spLocks noChangeArrowheads="1"/>
          </p:cNvSpPr>
          <p:nvPr/>
        </p:nvSpPr>
        <p:spPr bwMode="auto">
          <a:xfrm>
            <a:off x="2303780" y="1711960"/>
            <a:ext cx="8660130"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just">
              <a:spcAft>
                <a:spcPts val="600"/>
              </a:spcAft>
              <a:buClr>
                <a:srgbClr val="00B050"/>
              </a:buClr>
              <a:buSzPct val="80000"/>
            </a:pPr>
            <a:r>
              <a:rPr lang="zh-CN" altLang="en-US" sz="36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rPr>
              <a:t>指针的值是指针本身存储的数值，这个值被编译器当作一个地址，而不是一个一般的数值。等于说该指针指向了以XX为首地址的一片内存区域；我们说一个指针指向了某块内存区域，就相当于说该指针的值是这块内存区域的首地址。  </a:t>
            </a:r>
            <a:endParaRPr lang="zh-CN" altLang="en-US" sz="36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endParaRP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3465" y="-311150"/>
            <a:ext cx="2602230" cy="2472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599"/>
                            </p:stCondLst>
                            <p:childTnLst>
                              <p:par>
                                <p:cTn id="32" presetID="42"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par>
                          <p:cTn id="37" fill="hold">
                            <p:stCondLst>
                              <p:cond delay="4599"/>
                            </p:stCondLst>
                            <p:childTnLst>
                              <p:par>
                                <p:cTn id="38" presetID="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ppt_x</p:attrName>
                                        </p:attrNameLst>
                                      </p:cBhvr>
                                      <p:tavLst>
                                        <p:tav tm="0">
                                          <p:val>
                                            <p:strVal val="#ppt_x"/>
                                          </p:val>
                                        </p:tav>
                                        <p:tav tm="100000">
                                          <p:val>
                                            <p:strVal val="#ppt_x"/>
                                          </p:val>
                                        </p:tav>
                                      </p:tavLst>
                                    </p:anim>
                                    <p:anim calcmode="lin" valueType="num">
                                      <p:cBhvr>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5099"/>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7"/>
                                        </p:tgtEl>
                                        <p:attrNameLst>
                                          <p:attrName>ppt_y</p:attrName>
                                        </p:attrNameLst>
                                      </p:cBhvr>
                                      <p:tavLst>
                                        <p:tav tm="0">
                                          <p:val>
                                            <p:strVal val="#ppt_y"/>
                                          </p:val>
                                        </p:tav>
                                        <p:tav tm="100000">
                                          <p:val>
                                            <p:strVal val="#ppt_y"/>
                                          </p:val>
                                        </p:tav>
                                      </p:tavLst>
                                    </p:anim>
                                    <p:anim calcmode="lin" valueType="num">
                                      <p:cBhvr>
                                        <p:cTn id="47"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7"/>
                                        </p:tgtEl>
                                        <p:attrNameLst>
                                          <p:attrName>ppt_w</p:attrName>
                                        </p:attrNameLst>
                                      </p:cBhvr>
                                      <p:tavLst>
                                        <p:tav tm="0">
                                          <p:val>
                                            <p:strVal val="#ppt_w/10"/>
                                          </p:val>
                                        </p:tav>
                                        <p:tav tm="50000">
                                          <p:val>
                                            <p:strVal val="#ppt_w+.01"/>
                                          </p:val>
                                        </p:tav>
                                        <p:tav tm="100000">
                                          <p:val>
                                            <p:strVal val="#ppt_w"/>
                                          </p:val>
                                        </p:tav>
                                      </p:tavLst>
                                    </p:anim>
                                    <p:animEffect>
                                      <p:cBhvr>
                                        <p:cTn id="49"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7"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42" name="矩形 41"/>
          <p:cNvSpPr/>
          <p:nvPr/>
        </p:nvSpPr>
        <p:spPr>
          <a:xfrm>
            <a:off x="0"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182880"/>
            <a:ext cx="3240405" cy="701040"/>
          </a:xfrm>
          <a:prstGeom prst="rect">
            <a:avLst/>
          </a:prstGeom>
          <a:solidFill>
            <a:srgbClr val="8AC028"/>
          </a:solidFill>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sz="4000" dirty="0" smtClean="0">
                <a:solidFill>
                  <a:schemeClr val="bg1"/>
                </a:solidFill>
                <a:latin typeface="华文琥珀" panose="02010800040101010101" charset="-122"/>
                <a:ea typeface="华文琥珀" panose="02010800040101010101" charset="-122"/>
              </a:rPr>
              <a:t> 链表的认识</a:t>
            </a:r>
            <a:endParaRPr lang="zh-CN" altLang="en-US" sz="4000" dirty="0">
              <a:solidFill>
                <a:schemeClr val="bg1"/>
              </a:solidFill>
              <a:latin typeface="华文琥珀" panose="02010800040101010101" charset="-122"/>
              <a:ea typeface="华文琥珀" panose="02010800040101010101" charset="-122"/>
            </a:endParaRPr>
          </a:p>
        </p:txBody>
      </p:sp>
      <p:grpSp>
        <p:nvGrpSpPr>
          <p:cNvPr id="24" name="组合 34"/>
          <p:cNvGrpSpPr/>
          <p:nvPr/>
        </p:nvGrpSpPr>
        <p:grpSpPr bwMode="auto">
          <a:xfrm>
            <a:off x="550545" y="1711960"/>
            <a:ext cx="368300" cy="4592320"/>
            <a:chOff x="0" y="0"/>
            <a:chExt cx="368300" cy="1565276"/>
          </a:xfrm>
          <a:solidFill>
            <a:srgbClr val="8AC028"/>
          </a:solidFill>
        </p:grpSpPr>
        <p:sp>
          <p:nvSpPr>
            <p:cNvPr id="25" name="等腰三角形 24"/>
            <p:cNvSpPr>
              <a:spLocks noChangeArrowheads="1"/>
            </p:cNvSpPr>
            <p:nvPr/>
          </p:nvSpPr>
          <p:spPr bwMode="auto">
            <a:xfrm rot="5400000">
              <a:off x="-29370" y="29369"/>
              <a:ext cx="427037" cy="368300"/>
            </a:xfrm>
            <a:prstGeom prst="triangle">
              <a:avLst>
                <a:gd name="adj" fmla="val 50000"/>
              </a:avLst>
            </a:prstGeom>
            <a:grpFill/>
            <a:ln w="25400">
              <a:solidFill>
                <a:srgbClr val="8AC028"/>
              </a:solidFill>
              <a:beve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latin typeface="宋体" panose="02010600030101010101" pitchFamily="2" charset="-122"/>
                <a:sym typeface="宋体" panose="02010600030101010101" pitchFamily="2" charset="-122"/>
              </a:endParaRPr>
            </a:p>
          </p:txBody>
        </p:sp>
        <p:sp>
          <p:nvSpPr>
            <p:cNvPr id="26" name="直接连接符 25"/>
            <p:cNvSpPr>
              <a:spLocks noChangeShapeType="1"/>
            </p:cNvSpPr>
            <p:nvPr/>
          </p:nvSpPr>
          <p:spPr bwMode="auto">
            <a:xfrm>
              <a:off x="0" y="55562"/>
              <a:ext cx="7938" cy="1509714"/>
            </a:xfrm>
            <a:prstGeom prst="line">
              <a:avLst/>
            </a:prstGeom>
            <a:grpFill/>
            <a:ln w="25400">
              <a:solidFill>
                <a:srgbClr val="8AC028"/>
              </a:solidFill>
              <a:bevel/>
            </a:ln>
          </p:spPr>
          <p:txBody>
            <a:bodyPr/>
            <a:lstStyle/>
            <a:p>
              <a:endParaRPr lang="zh-CN" altLang="en-US"/>
            </a:p>
          </p:txBody>
        </p:sp>
      </p:grpSp>
      <p:sp>
        <p:nvSpPr>
          <p:cNvPr id="27" name="矩形 49"/>
          <p:cNvSpPr>
            <a:spLocks noChangeArrowheads="1"/>
          </p:cNvSpPr>
          <p:nvPr/>
        </p:nvSpPr>
        <p:spPr bwMode="auto">
          <a:xfrm>
            <a:off x="918845" y="1711960"/>
            <a:ext cx="10925175" cy="496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just">
              <a:spcAft>
                <a:spcPts val="600"/>
              </a:spcAft>
              <a:buClr>
                <a:srgbClr val="00B050"/>
              </a:buClr>
              <a:buSzPct val="80000"/>
            </a:pPr>
            <a:r>
              <a:rPr lang="zh-CN" altLang="en-US" sz="32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rPr>
              <a:t>链表是一种常见的基础数据结构。它在每一个节点里存着下一个节点的指针，但是它的储存位置是不固定的，只有通过每个节点里保存的关于下一个节点的指针来找到它，正是由于这种不按顺序储存的特点，所以它比按照顺序存储的方式要快许多。使用链表结构可以不用事先知道数据的大小，可以充分利用储存空间，但是，它没有数组随机读取的优点，而且链表还加了节点的指针域，对存储空间的占用会加大。使用时，先定义一个指针指向链表第一个节点的头节点，这个节点的尾节点指向下一个节点的头节点，以此类推，最后各个节点组成一个完整的链表。</a:t>
            </a:r>
            <a:endParaRPr lang="zh-CN" altLang="en-US" sz="36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endParaRP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7330" y="-325120"/>
            <a:ext cx="2144395" cy="2037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699"/>
                            </p:stCondLst>
                            <p:childTnLst>
                              <p:par>
                                <p:cTn id="32" presetID="42"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par>
                          <p:cTn id="37" fill="hold">
                            <p:stCondLst>
                              <p:cond delay="4699"/>
                            </p:stCondLst>
                            <p:childTnLst>
                              <p:par>
                                <p:cTn id="38" presetID="2" presetClass="entr" presetSubtype="4"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ppt_x</p:attrName>
                                        </p:attrNameLst>
                                      </p:cBhvr>
                                      <p:tavLst>
                                        <p:tav tm="0">
                                          <p:val>
                                            <p:strVal val="#ppt_x"/>
                                          </p:val>
                                        </p:tav>
                                        <p:tav tm="100000">
                                          <p:val>
                                            <p:strVal val="#ppt_x"/>
                                          </p:val>
                                        </p:tav>
                                      </p:tavLst>
                                    </p:anim>
                                    <p:anim calcmode="lin" valueType="num">
                                      <p:cBhvr>
                                        <p:cTn id="41" dur="500" fill="hold"/>
                                        <p:tgtEl>
                                          <p:spTgt spid="24"/>
                                        </p:tgtEl>
                                        <p:attrNameLst>
                                          <p:attrName>ppt_y</p:attrName>
                                        </p:attrNameLst>
                                      </p:cBhvr>
                                      <p:tavLst>
                                        <p:tav tm="0">
                                          <p:val>
                                            <p:strVal val="1+#ppt_h/2"/>
                                          </p:val>
                                        </p:tav>
                                        <p:tav tm="100000">
                                          <p:val>
                                            <p:strVal val="#ppt_y"/>
                                          </p:val>
                                        </p:tav>
                                      </p:tavLst>
                                    </p:anim>
                                  </p:childTnLst>
                                </p:cTn>
                              </p:par>
                            </p:childTnLst>
                          </p:cTn>
                        </p:par>
                        <p:par>
                          <p:cTn id="42" fill="hold">
                            <p:stCondLst>
                              <p:cond delay="5199"/>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27"/>
                                        </p:tgtEl>
                                        <p:attrNameLst>
                                          <p:attrName>ppt_y</p:attrName>
                                        </p:attrNameLst>
                                      </p:cBhvr>
                                      <p:tavLst>
                                        <p:tav tm="0">
                                          <p:val>
                                            <p:strVal val="#ppt_y"/>
                                          </p:val>
                                        </p:tav>
                                        <p:tav tm="100000">
                                          <p:val>
                                            <p:strVal val="#ppt_y"/>
                                          </p:val>
                                        </p:tav>
                                      </p:tavLst>
                                    </p:anim>
                                    <p:anim calcmode="lin" valueType="num">
                                      <p:cBhvr>
                                        <p:cTn id="47"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27"/>
                                        </p:tgtEl>
                                        <p:attrNameLst>
                                          <p:attrName>ppt_w</p:attrName>
                                        </p:attrNameLst>
                                      </p:cBhvr>
                                      <p:tavLst>
                                        <p:tav tm="0">
                                          <p:val>
                                            <p:strVal val="#ppt_w/10"/>
                                          </p:val>
                                        </p:tav>
                                        <p:tav tm="50000">
                                          <p:val>
                                            <p:strVal val="#ppt_w+.01"/>
                                          </p:val>
                                        </p:tav>
                                        <p:tav tm="100000">
                                          <p:val>
                                            <p:strVal val="#ppt_w"/>
                                          </p:val>
                                        </p:tav>
                                      </p:tavLst>
                                    </p:anim>
                                    <p:animEffect>
                                      <p:cBhvr>
                                        <p:cTn id="49"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7"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30" name="矩形 29"/>
          <p:cNvSpPr/>
          <p:nvPr/>
        </p:nvSpPr>
        <p:spPr>
          <a:xfrm>
            <a:off x="0"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196215"/>
            <a:ext cx="5833110" cy="701040"/>
          </a:xfrm>
          <a:prstGeom prst="rect">
            <a:avLst/>
          </a:prstGeom>
          <a:solidFill>
            <a:srgbClr val="8AC028"/>
          </a:solidFill>
        </p:spPr>
        <p:txBody>
          <a:bodyPr wrap="square">
            <a:spAutoFit/>
          </a:bodyPr>
          <a:lstStyle/>
          <a:p>
            <a:r>
              <a:rPr lang="zh-CN" altLang="en-US" sz="4000" dirty="0">
                <a:solidFill>
                  <a:schemeClr val="bg1"/>
                </a:solidFill>
                <a:latin typeface="华文琥珀" panose="02010800040101010101" charset="-122"/>
                <a:ea typeface="华文琥珀" panose="02010800040101010101" charset="-122"/>
              </a:rPr>
              <a:t>指针本身占多大的内存</a:t>
            </a:r>
            <a:endParaRPr lang="zh-CN" altLang="en-US" sz="4000" dirty="0">
              <a:solidFill>
                <a:schemeClr val="bg1"/>
              </a:solidFill>
              <a:latin typeface="华文琥珀" panose="02010800040101010101" charset="-122"/>
              <a:ea typeface="华文琥珀" panose="02010800040101010101" charset="-122"/>
            </a:endParaRPr>
          </a:p>
        </p:txBody>
      </p:sp>
      <p:sp>
        <p:nvSpPr>
          <p:cNvPr id="18" name="矩形 17"/>
          <p:cNvSpPr/>
          <p:nvPr/>
        </p:nvSpPr>
        <p:spPr>
          <a:xfrm>
            <a:off x="893445" y="1694815"/>
            <a:ext cx="4445000" cy="426656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7"/>
          <p:cNvSpPr txBox="1"/>
          <p:nvPr/>
        </p:nvSpPr>
        <p:spPr>
          <a:xfrm>
            <a:off x="5860295" y="4209670"/>
            <a:ext cx="868680" cy="914400"/>
          </a:xfrm>
          <a:prstGeom prst="rect">
            <a:avLst/>
          </a:prstGeom>
          <a:noFill/>
        </p:spPr>
        <p:txBody>
          <a:bodyPr wrap="none" rtlCol="0">
            <a:spAutoFit/>
          </a:bodyPr>
          <a:lstStyle/>
          <a:p>
            <a:pPr algn="ct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部分例</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展示</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4" name="肘形连接符 23"/>
          <p:cNvCxnSpPr/>
          <p:nvPr/>
        </p:nvCxnSpPr>
        <p:spPr>
          <a:xfrm>
            <a:off x="892810" y="1694815"/>
            <a:ext cx="8971915" cy="4265930"/>
          </a:xfrm>
          <a:prstGeom prst="bentConnector3">
            <a:avLst>
              <a:gd name="adj1" fmla="val 50004"/>
            </a:avLst>
          </a:prstGeom>
          <a:ln w="57150">
            <a:solidFill>
              <a:srgbClr val="8AC028"/>
            </a:solidFill>
          </a:ln>
        </p:spPr>
        <p:style>
          <a:lnRef idx="1">
            <a:schemeClr val="accent1"/>
          </a:lnRef>
          <a:fillRef idx="0">
            <a:schemeClr val="accent1"/>
          </a:fillRef>
          <a:effectRef idx="0">
            <a:schemeClr val="accent1"/>
          </a:effectRef>
          <a:fontRef idx="minor">
            <a:schemeClr val="tx1"/>
          </a:fontRef>
        </p:style>
      </p:cxnSp>
      <p:sp>
        <p:nvSpPr>
          <p:cNvPr id="27" name="TextBox 21"/>
          <p:cNvSpPr txBox="1"/>
          <p:nvPr/>
        </p:nvSpPr>
        <p:spPr bwMode="auto">
          <a:xfrm>
            <a:off x="5435600" y="1694815"/>
            <a:ext cx="4764405" cy="4206240"/>
          </a:xfrm>
          <a:prstGeom prst="rect">
            <a:avLst/>
          </a:prstGeom>
          <a:noFill/>
        </p:spPr>
        <p:txBody>
          <a:bodyPr wrap="square">
            <a:spAutoFit/>
          </a:bodyPr>
          <a:lstStyle/>
          <a:p>
            <a:pPr>
              <a:lnSpc>
                <a:spcPct val="150000"/>
              </a:lnSpc>
            </a:pPr>
            <a:r>
              <a:rPr lang="zh-CN" altLang="en-US" sz="3600" dirty="0">
                <a:solidFill>
                  <a:schemeClr val="tx1">
                    <a:lumMod val="75000"/>
                    <a:lumOff val="25000"/>
                  </a:schemeClr>
                </a:solidFill>
                <a:latin typeface="华文琥珀" panose="02010800040101010101" charset="-122"/>
                <a:ea typeface="华文琥珀" panose="02010800040101010101" charset="-122"/>
              </a:rPr>
              <a:t>其实我们只要用函数sizeof(指针的类型)测一下就知道了。在32位平台里，指针本身占据了4个字节的长度。</a:t>
            </a:r>
            <a:endParaRPr lang="zh-CN" altLang="en-US" sz="3600" dirty="0">
              <a:solidFill>
                <a:schemeClr val="tx1">
                  <a:lumMod val="75000"/>
                  <a:lumOff val="25000"/>
                </a:schemeClr>
              </a:solidFill>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799"/>
                            </p:stCondLst>
                            <p:childTnLst>
                              <p:par>
                                <p:cTn id="32" presetID="2" presetClass="entr" presetSubtype="1"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childTnLst>
                          </p:cTn>
                        </p:par>
                        <p:par>
                          <p:cTn id="36" fill="hold">
                            <p:stCondLst>
                              <p:cond delay="4299"/>
                            </p:stCondLst>
                            <p:childTnLst>
                              <p:par>
                                <p:cTn id="37" presetID="53" presetClass="entr" presetSubtype="16"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4799"/>
                            </p:stCondLst>
                            <p:childTnLst>
                              <p:par>
                                <p:cTn id="43" presetID="22" presetClass="entr" presetSubtype="1"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500"/>
                                        <p:tgtEl>
                                          <p:spTgt spid="24"/>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8" grpId="0" bldLvl="0" animBg="1"/>
      <p:bldP spid="23"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83" name="矩形 82"/>
          <p:cNvSpPr/>
          <p:nvPr/>
        </p:nvSpPr>
        <p:spPr>
          <a:xfrm>
            <a:off x="-28575"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356235"/>
            <a:ext cx="2980055" cy="701040"/>
          </a:xfrm>
          <a:prstGeom prst="rect">
            <a:avLst/>
          </a:prstGeom>
          <a:solidFill>
            <a:srgbClr val="8AC028"/>
          </a:solidFill>
        </p:spPr>
        <p:txBody>
          <a:bodyPr wrap="square">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sz="4000" dirty="0" smtClean="0">
                <a:solidFill>
                  <a:schemeClr val="bg1"/>
                </a:solidFill>
                <a:latin typeface="华文琥珀" panose="02010800040101010101" charset="-122"/>
                <a:ea typeface="华文琥珀" panose="02010800040101010101" charset="-122"/>
              </a:rPr>
              <a:t>自我思考</a:t>
            </a:r>
            <a:endParaRPr lang="zh-CN" altLang="en-US" sz="4000" dirty="0">
              <a:solidFill>
                <a:schemeClr val="bg1"/>
              </a:solidFill>
              <a:latin typeface="华文琥珀" panose="02010800040101010101" charset="-122"/>
              <a:ea typeface="华文琥珀" panose="02010800040101010101" charset="-122"/>
            </a:endParaRPr>
          </a:p>
        </p:txBody>
      </p:sp>
      <p:grpSp>
        <p:nvGrpSpPr>
          <p:cNvPr id="22" name="组合 15"/>
          <p:cNvGrpSpPr/>
          <p:nvPr/>
        </p:nvGrpSpPr>
        <p:grpSpPr bwMode="auto">
          <a:xfrm>
            <a:off x="7400541" y="3601401"/>
            <a:ext cx="1122362" cy="847725"/>
            <a:chOff x="0" y="0"/>
            <a:chExt cx="1122813" cy="848625"/>
          </a:xfrm>
          <a:solidFill>
            <a:schemeClr val="bg1">
              <a:lumMod val="50000"/>
            </a:schemeClr>
          </a:solidFill>
        </p:grpSpPr>
        <p:cxnSp>
          <p:nvCxnSpPr>
            <p:cNvPr id="23" name="Straight Arrow Connector 42"/>
            <p:cNvCxnSpPr>
              <a:cxnSpLocks noChangeShapeType="1"/>
            </p:cNvCxnSpPr>
            <p:nvPr/>
          </p:nvCxnSpPr>
          <p:spPr bwMode="auto">
            <a:xfrm>
              <a:off x="535223" y="675092"/>
              <a:ext cx="394904" cy="1"/>
            </a:xfrm>
            <a:prstGeom prst="straightConnector1">
              <a:avLst/>
            </a:prstGeom>
            <a:grpFill/>
            <a:ln w="19050">
              <a:solidFill>
                <a:schemeClr val="bg1">
                  <a:lumMod val="50000"/>
                </a:schemeClr>
              </a:solidFill>
              <a:bevel/>
            </a:ln>
          </p:spPr>
        </p:cxnSp>
        <p:sp>
          <p:nvSpPr>
            <p:cNvPr id="24" name="Straight Connector 45"/>
            <p:cNvSpPr>
              <a:spLocks noChangeShapeType="1"/>
            </p:cNvSpPr>
            <p:nvPr/>
          </p:nvSpPr>
          <p:spPr bwMode="auto">
            <a:xfrm flipH="1" flipV="1">
              <a:off x="0" y="0"/>
              <a:ext cx="535223" cy="675092"/>
            </a:xfrm>
            <a:prstGeom prst="line">
              <a:avLst/>
            </a:prstGeom>
            <a:grpFill/>
            <a:ln w="19050">
              <a:solidFill>
                <a:schemeClr val="bg1">
                  <a:lumMod val="50000"/>
                </a:schemeClr>
              </a:solidFill>
              <a:bevel/>
            </a:ln>
          </p:spPr>
          <p:txBody>
            <a:bodyPr/>
            <a:lstStyle/>
            <a:p>
              <a:endParaRPr lang="zh-CN" altLang="en-US">
                <a:solidFill>
                  <a:schemeClr val="tx1">
                    <a:lumMod val="75000"/>
                    <a:lumOff val="25000"/>
                  </a:schemeClr>
                </a:solidFill>
              </a:endParaRPr>
            </a:p>
          </p:txBody>
        </p:sp>
        <p:sp>
          <p:nvSpPr>
            <p:cNvPr id="25" name="Oval 34"/>
            <p:cNvSpPr>
              <a:spLocks noChangeArrowheads="1"/>
            </p:cNvSpPr>
            <p:nvPr/>
          </p:nvSpPr>
          <p:spPr bwMode="auto">
            <a:xfrm>
              <a:off x="777726" y="501558"/>
              <a:ext cx="345087" cy="347067"/>
            </a:xfrm>
            <a:prstGeom prst="ellipse">
              <a:avLst/>
            </a:prstGeom>
            <a:grpFill/>
            <a:ln w="12700">
              <a:solidFill>
                <a:schemeClr val="bg1">
                  <a:lumMod val="50000"/>
                </a:schemeClr>
              </a:solidFill>
              <a:beve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1700">
                <a:solidFill>
                  <a:schemeClr val="tx1">
                    <a:lumMod val="75000"/>
                    <a:lumOff val="25000"/>
                  </a:schemeClr>
                </a:solidFill>
                <a:latin typeface="Calibri" panose="020F0502020204030204" pitchFamily="34" charset="0"/>
                <a:sym typeface="Calibri" panose="020F0502020204030204" pitchFamily="34" charset="0"/>
              </a:endParaRPr>
            </a:p>
          </p:txBody>
        </p:sp>
      </p:grpSp>
      <p:grpSp>
        <p:nvGrpSpPr>
          <p:cNvPr id="34" name="组合 14"/>
          <p:cNvGrpSpPr/>
          <p:nvPr/>
        </p:nvGrpSpPr>
        <p:grpSpPr bwMode="auto">
          <a:xfrm>
            <a:off x="2900931" y="4637086"/>
            <a:ext cx="1481137" cy="574675"/>
            <a:chOff x="0" y="0"/>
            <a:chExt cx="1481420" cy="575242"/>
          </a:xfrm>
          <a:solidFill>
            <a:schemeClr val="bg1">
              <a:lumMod val="50000"/>
            </a:schemeClr>
          </a:solidFill>
        </p:grpSpPr>
        <p:cxnSp>
          <p:nvCxnSpPr>
            <p:cNvPr id="35" name="Straight Arrow Connector 57"/>
            <p:cNvCxnSpPr>
              <a:cxnSpLocks noChangeShapeType="1"/>
            </p:cNvCxnSpPr>
            <p:nvPr/>
          </p:nvCxnSpPr>
          <p:spPr bwMode="auto">
            <a:xfrm flipH="1">
              <a:off x="172543" y="401709"/>
              <a:ext cx="1052726" cy="1"/>
            </a:xfrm>
            <a:prstGeom prst="straightConnector1">
              <a:avLst/>
            </a:prstGeom>
            <a:grpFill/>
            <a:ln w="19050">
              <a:solidFill>
                <a:schemeClr val="bg1">
                  <a:lumMod val="50000"/>
                </a:schemeClr>
              </a:solidFill>
              <a:bevel/>
            </a:ln>
          </p:spPr>
        </p:cxnSp>
        <p:sp>
          <p:nvSpPr>
            <p:cNvPr id="36" name="Straight Connector 60"/>
            <p:cNvSpPr>
              <a:spLocks noChangeShapeType="1"/>
            </p:cNvSpPr>
            <p:nvPr/>
          </p:nvSpPr>
          <p:spPr bwMode="auto">
            <a:xfrm flipH="1">
              <a:off x="1225268" y="0"/>
              <a:ext cx="256152" cy="401711"/>
            </a:xfrm>
            <a:prstGeom prst="line">
              <a:avLst/>
            </a:prstGeom>
            <a:grpFill/>
            <a:ln w="19050">
              <a:solidFill>
                <a:schemeClr val="bg1">
                  <a:lumMod val="50000"/>
                </a:schemeClr>
              </a:solidFill>
              <a:bevel/>
            </a:ln>
          </p:spPr>
          <p:txBody>
            <a:bodyPr/>
            <a:lstStyle/>
            <a:p>
              <a:endParaRPr lang="zh-CN" altLang="en-US">
                <a:solidFill>
                  <a:schemeClr val="tx1">
                    <a:lumMod val="75000"/>
                    <a:lumOff val="25000"/>
                  </a:schemeClr>
                </a:solidFill>
              </a:endParaRPr>
            </a:p>
          </p:txBody>
        </p:sp>
        <p:sp>
          <p:nvSpPr>
            <p:cNvPr id="37" name="Oval 50"/>
            <p:cNvSpPr>
              <a:spLocks noChangeArrowheads="1"/>
            </p:cNvSpPr>
            <p:nvPr/>
          </p:nvSpPr>
          <p:spPr bwMode="auto">
            <a:xfrm>
              <a:off x="0" y="228175"/>
              <a:ext cx="345087" cy="347067"/>
            </a:xfrm>
            <a:prstGeom prst="ellipse">
              <a:avLst/>
            </a:prstGeom>
            <a:grpFill/>
            <a:ln w="12700">
              <a:solidFill>
                <a:schemeClr val="bg1">
                  <a:lumMod val="50000"/>
                </a:schemeClr>
              </a:solidFill>
              <a:beve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1700">
                <a:solidFill>
                  <a:schemeClr val="tx1">
                    <a:lumMod val="75000"/>
                    <a:lumOff val="25000"/>
                  </a:schemeClr>
                </a:solidFill>
                <a:latin typeface="Calibri" panose="020F0502020204030204" pitchFamily="34" charset="0"/>
                <a:sym typeface="Calibri" panose="020F0502020204030204" pitchFamily="34" charset="0"/>
              </a:endParaRPr>
            </a:p>
          </p:txBody>
        </p:sp>
      </p:grpSp>
      <p:grpSp>
        <p:nvGrpSpPr>
          <p:cNvPr id="38" name="组合 12"/>
          <p:cNvGrpSpPr/>
          <p:nvPr/>
        </p:nvGrpSpPr>
        <p:grpSpPr bwMode="auto">
          <a:xfrm>
            <a:off x="3245485" y="1819910"/>
            <a:ext cx="1982470" cy="725805"/>
            <a:chOff x="0" y="0"/>
            <a:chExt cx="2382016" cy="879473"/>
          </a:xfrm>
          <a:solidFill>
            <a:schemeClr val="bg1">
              <a:lumMod val="50000"/>
            </a:schemeClr>
          </a:solidFill>
        </p:grpSpPr>
        <p:cxnSp>
          <p:nvCxnSpPr>
            <p:cNvPr id="39" name="Straight Arrow Connector 62"/>
            <p:cNvCxnSpPr>
              <a:cxnSpLocks noChangeShapeType="1"/>
            </p:cNvCxnSpPr>
            <p:nvPr/>
          </p:nvCxnSpPr>
          <p:spPr bwMode="auto">
            <a:xfrm flipH="1">
              <a:off x="188483" y="0"/>
              <a:ext cx="683241" cy="705113"/>
            </a:xfrm>
            <a:prstGeom prst="straightConnector1">
              <a:avLst/>
            </a:prstGeom>
            <a:grpFill/>
            <a:ln w="19050">
              <a:solidFill>
                <a:schemeClr val="bg1">
                  <a:lumMod val="50000"/>
                </a:schemeClr>
              </a:solidFill>
              <a:bevel/>
            </a:ln>
          </p:spPr>
        </p:cxnSp>
        <p:sp>
          <p:nvSpPr>
            <p:cNvPr id="40" name="Straight Connector 64"/>
            <p:cNvSpPr>
              <a:spLocks noChangeShapeType="1"/>
            </p:cNvSpPr>
            <p:nvPr/>
          </p:nvSpPr>
          <p:spPr bwMode="auto">
            <a:xfrm flipH="1">
              <a:off x="871666" y="4152"/>
              <a:ext cx="1510350" cy="1"/>
            </a:xfrm>
            <a:prstGeom prst="line">
              <a:avLst/>
            </a:prstGeom>
            <a:grpFill/>
            <a:ln w="19050">
              <a:solidFill>
                <a:schemeClr val="bg1">
                  <a:lumMod val="50000"/>
                </a:schemeClr>
              </a:solidFill>
              <a:bevel/>
            </a:ln>
          </p:spPr>
          <p:txBody>
            <a:bodyPr/>
            <a:lstStyle/>
            <a:p>
              <a:endParaRPr lang="zh-CN" altLang="en-US">
                <a:solidFill>
                  <a:schemeClr val="tx1">
                    <a:lumMod val="75000"/>
                    <a:lumOff val="25000"/>
                  </a:schemeClr>
                </a:solidFill>
              </a:endParaRPr>
            </a:p>
          </p:txBody>
        </p:sp>
        <p:sp>
          <p:nvSpPr>
            <p:cNvPr id="41" name="Oval 52"/>
            <p:cNvSpPr>
              <a:spLocks noChangeArrowheads="1"/>
            </p:cNvSpPr>
            <p:nvPr/>
          </p:nvSpPr>
          <p:spPr bwMode="auto">
            <a:xfrm>
              <a:off x="0" y="532406"/>
              <a:ext cx="345087" cy="347067"/>
            </a:xfrm>
            <a:prstGeom prst="ellipse">
              <a:avLst/>
            </a:prstGeom>
            <a:grpFill/>
            <a:ln w="12700">
              <a:solidFill>
                <a:schemeClr val="bg1">
                  <a:lumMod val="50000"/>
                </a:schemeClr>
              </a:solidFill>
              <a:beve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1700">
                <a:solidFill>
                  <a:schemeClr val="tx1">
                    <a:lumMod val="75000"/>
                    <a:lumOff val="25000"/>
                  </a:schemeClr>
                </a:solidFill>
                <a:latin typeface="Calibri" panose="020F0502020204030204" pitchFamily="34" charset="0"/>
                <a:sym typeface="Calibri" panose="020F0502020204030204" pitchFamily="34" charset="0"/>
              </a:endParaRPr>
            </a:p>
          </p:txBody>
        </p:sp>
      </p:grpSp>
      <p:sp>
        <p:nvSpPr>
          <p:cNvPr id="43" name="矩形 17"/>
          <p:cNvSpPr>
            <a:spLocks noChangeArrowheads="1"/>
          </p:cNvSpPr>
          <p:nvPr/>
        </p:nvSpPr>
        <p:spPr bwMode="auto">
          <a:xfrm>
            <a:off x="261620" y="2205990"/>
            <a:ext cx="305562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lnSpc>
                <a:spcPct val="110000"/>
              </a:lnSpc>
            </a:pPr>
            <a:r>
              <a:rPr lang="zh-CN" altLang="en-US" sz="2000" dirty="0">
                <a:solidFill>
                  <a:schemeClr val="tx1">
                    <a:lumMod val="75000"/>
                    <a:lumOff val="25000"/>
                  </a:schemeClr>
                </a:solidFill>
                <a:latin typeface="华文琥珀" panose="02010800040101010101" charset="-122"/>
                <a:ea typeface="华文琥珀" panose="02010800040101010101" charset="-122"/>
                <a:sym typeface="方正兰亭黑_GBK" pitchFamily="2" charset="-122"/>
              </a:rPr>
              <a:t>这个指针的类型是什么？</a:t>
            </a:r>
            <a:endParaRPr lang="zh-CN" altLang="en-US" sz="2000" dirty="0">
              <a:solidFill>
                <a:schemeClr val="tx1">
                  <a:lumMod val="75000"/>
                  <a:lumOff val="25000"/>
                </a:schemeClr>
              </a:solidFill>
              <a:latin typeface="华文琥珀" panose="02010800040101010101" charset="-122"/>
              <a:ea typeface="华文琥珀" panose="02010800040101010101" charset="-122"/>
              <a:sym typeface="方正兰亭黑_GBK" pitchFamily="2" charset="-122"/>
            </a:endParaRPr>
          </a:p>
        </p:txBody>
      </p:sp>
      <p:sp>
        <p:nvSpPr>
          <p:cNvPr id="44" name="矩形 17"/>
          <p:cNvSpPr>
            <a:spLocks noChangeArrowheads="1"/>
          </p:cNvSpPr>
          <p:nvPr/>
        </p:nvSpPr>
        <p:spPr bwMode="auto">
          <a:xfrm>
            <a:off x="120015" y="4838065"/>
            <a:ext cx="291719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lnSpc>
                <a:spcPct val="110000"/>
              </a:lnSpc>
            </a:pPr>
            <a:r>
              <a:rPr lang="zh-CN" altLang="en-US" sz="2000" dirty="0">
                <a:solidFill>
                  <a:schemeClr val="tx1">
                    <a:lumMod val="75000"/>
                    <a:lumOff val="25000"/>
                  </a:schemeClr>
                </a:solidFill>
                <a:latin typeface="华文琥珀" panose="02010800040101010101" charset="-122"/>
                <a:ea typeface="华文琥珀" panose="02010800040101010101" charset="-122"/>
                <a:sym typeface="方正兰亭黑_GBK" pitchFamily="2" charset="-122"/>
              </a:rPr>
              <a:t>这个指针指向了哪里？</a:t>
            </a:r>
            <a:endParaRPr lang="zh-CN" altLang="en-US" sz="2000" dirty="0">
              <a:solidFill>
                <a:schemeClr val="tx1">
                  <a:lumMod val="75000"/>
                  <a:lumOff val="25000"/>
                </a:schemeClr>
              </a:solidFill>
              <a:latin typeface="华文琥珀" panose="02010800040101010101" charset="-122"/>
              <a:ea typeface="华文琥珀" panose="02010800040101010101" charset="-122"/>
              <a:sym typeface="方正兰亭黑_GBK" pitchFamily="2" charset="-122"/>
            </a:endParaRPr>
          </a:p>
        </p:txBody>
      </p:sp>
      <p:sp>
        <p:nvSpPr>
          <p:cNvPr id="47" name="矩形 17"/>
          <p:cNvSpPr>
            <a:spLocks noChangeArrowheads="1"/>
          </p:cNvSpPr>
          <p:nvPr/>
        </p:nvSpPr>
        <p:spPr bwMode="auto">
          <a:xfrm>
            <a:off x="8562975" y="4102735"/>
            <a:ext cx="354838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91431" tIns="45716" rIns="91431" bIns="45716">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zh-CN" altLang="en-US" sz="2000">
                <a:solidFill>
                  <a:schemeClr val="tx1">
                    <a:lumMod val="75000"/>
                    <a:lumOff val="25000"/>
                  </a:schemeClr>
                </a:solidFill>
                <a:latin typeface="华文琥珀" panose="02010800040101010101" charset="-122"/>
                <a:ea typeface="华文琥珀" panose="02010800040101010101" charset="-122"/>
                <a:sym typeface="方正兰亭黑_GBK" pitchFamily="2" charset="-122"/>
              </a:rPr>
              <a:t>这个指针的指向类型是什么？</a:t>
            </a:r>
            <a:endParaRPr lang="zh-CN" altLang="en-US" sz="2000">
              <a:solidFill>
                <a:schemeClr val="tx1">
                  <a:lumMod val="75000"/>
                  <a:lumOff val="25000"/>
                </a:schemeClr>
              </a:solidFill>
              <a:latin typeface="华文琥珀" panose="02010800040101010101" charset="-122"/>
              <a:ea typeface="华文琥珀" panose="02010800040101010101" charset="-122"/>
              <a:sym typeface="宋体" panose="02010600030101010101" pitchFamily="2" charset="-122"/>
            </a:endParaRPr>
          </a:p>
        </p:txBody>
      </p:sp>
      <p:grpSp>
        <p:nvGrpSpPr>
          <p:cNvPr id="48" name="组合 7"/>
          <p:cNvGrpSpPr/>
          <p:nvPr/>
        </p:nvGrpSpPr>
        <p:grpSpPr bwMode="auto">
          <a:xfrm>
            <a:off x="3324793" y="2597466"/>
            <a:ext cx="1993900" cy="1998663"/>
            <a:chOff x="0" y="0"/>
            <a:chExt cx="1993900" cy="1998133"/>
          </a:xfrm>
        </p:grpSpPr>
        <p:sp>
          <p:nvSpPr>
            <p:cNvPr id="49" name="Freeform 10"/>
            <p:cNvSpPr>
              <a:spLocks noEditPoints="1" noChangeArrowheads="1"/>
            </p:cNvSpPr>
            <p:nvPr/>
          </p:nvSpPr>
          <p:spPr bwMode="auto">
            <a:xfrm>
              <a:off x="0" y="0"/>
              <a:ext cx="1993900" cy="1998133"/>
            </a:xfrm>
            <a:custGeom>
              <a:avLst/>
              <a:gdLst>
                <a:gd name="T0" fmla="*/ 1911432 w 1088"/>
                <a:gd name="T1" fmla="*/ 929407 h 1090"/>
                <a:gd name="T2" fmla="*/ 1898603 w 1088"/>
                <a:gd name="T3" fmla="*/ 834083 h 1090"/>
                <a:gd name="T4" fmla="*/ 1876612 w 1088"/>
                <a:gd name="T5" fmla="*/ 740592 h 1090"/>
                <a:gd name="T6" fmla="*/ 1845457 w 1088"/>
                <a:gd name="T7" fmla="*/ 650768 h 1090"/>
                <a:gd name="T8" fmla="*/ 1803307 w 1088"/>
                <a:gd name="T9" fmla="*/ 562777 h 1090"/>
                <a:gd name="T10" fmla="*/ 1753826 w 1088"/>
                <a:gd name="T11" fmla="*/ 482118 h 1090"/>
                <a:gd name="T12" fmla="*/ 1695182 w 1088"/>
                <a:gd name="T13" fmla="*/ 405126 h 1090"/>
                <a:gd name="T14" fmla="*/ 1631040 w 1088"/>
                <a:gd name="T15" fmla="*/ 335466 h 1090"/>
                <a:gd name="T16" fmla="*/ 1557734 w 1088"/>
                <a:gd name="T17" fmla="*/ 273139 h 1090"/>
                <a:gd name="T18" fmla="*/ 1478931 w 1088"/>
                <a:gd name="T19" fmla="*/ 218145 h 1090"/>
                <a:gd name="T20" fmla="*/ 1394630 w 1088"/>
                <a:gd name="T21" fmla="*/ 170483 h 1090"/>
                <a:gd name="T22" fmla="*/ 1306664 w 1088"/>
                <a:gd name="T23" fmla="*/ 133820 h 1090"/>
                <a:gd name="T24" fmla="*/ 1215033 w 1088"/>
                <a:gd name="T25" fmla="*/ 106323 h 1090"/>
                <a:gd name="T26" fmla="*/ 1119736 w 1088"/>
                <a:gd name="T27" fmla="*/ 87991 h 1090"/>
                <a:gd name="T28" fmla="*/ 1024439 w 1088"/>
                <a:gd name="T29" fmla="*/ 80659 h 1090"/>
                <a:gd name="T30" fmla="*/ 929143 w 1088"/>
                <a:gd name="T31" fmla="*/ 82492 h 1090"/>
                <a:gd name="T32" fmla="*/ 833846 w 1088"/>
                <a:gd name="T33" fmla="*/ 95324 h 1090"/>
                <a:gd name="T34" fmla="*/ 740382 w 1088"/>
                <a:gd name="T35" fmla="*/ 117322 h 1090"/>
                <a:gd name="T36" fmla="*/ 648751 w 1088"/>
                <a:gd name="T37" fmla="*/ 148485 h 1090"/>
                <a:gd name="T38" fmla="*/ 562617 w 1088"/>
                <a:gd name="T39" fmla="*/ 190648 h 1090"/>
                <a:gd name="T40" fmla="*/ 480149 w 1088"/>
                <a:gd name="T41" fmla="*/ 240143 h 1090"/>
                <a:gd name="T42" fmla="*/ 405011 w 1088"/>
                <a:gd name="T43" fmla="*/ 298803 h 1090"/>
                <a:gd name="T44" fmla="*/ 333538 w 1088"/>
                <a:gd name="T45" fmla="*/ 364797 h 1090"/>
                <a:gd name="T46" fmla="*/ 271229 w 1088"/>
                <a:gd name="T47" fmla="*/ 436290 h 1090"/>
                <a:gd name="T48" fmla="*/ 216250 w 1088"/>
                <a:gd name="T49" fmla="*/ 516948 h 1090"/>
                <a:gd name="T50" fmla="*/ 170434 w 1088"/>
                <a:gd name="T51" fmla="*/ 601273 h 1090"/>
                <a:gd name="T52" fmla="*/ 133782 w 1088"/>
                <a:gd name="T53" fmla="*/ 689264 h 1090"/>
                <a:gd name="T54" fmla="*/ 106292 w 1088"/>
                <a:gd name="T55" fmla="*/ 780922 h 1090"/>
                <a:gd name="T56" fmla="*/ 87966 w 1088"/>
                <a:gd name="T57" fmla="*/ 876245 h 1090"/>
                <a:gd name="T58" fmla="*/ 80636 w 1088"/>
                <a:gd name="T59" fmla="*/ 971569 h 1090"/>
                <a:gd name="T60" fmla="*/ 82468 w 1088"/>
                <a:gd name="T61" fmla="*/ 1066893 h 1090"/>
                <a:gd name="T62" fmla="*/ 95297 w 1088"/>
                <a:gd name="T63" fmla="*/ 1162217 h 1090"/>
                <a:gd name="T64" fmla="*/ 117288 w 1088"/>
                <a:gd name="T65" fmla="*/ 1257541 h 1090"/>
                <a:gd name="T66" fmla="*/ 148443 w 1088"/>
                <a:gd name="T67" fmla="*/ 1347365 h 1090"/>
                <a:gd name="T68" fmla="*/ 190593 w 1088"/>
                <a:gd name="T69" fmla="*/ 1433523 h 1090"/>
                <a:gd name="T70" fmla="*/ 240074 w 1088"/>
                <a:gd name="T71" fmla="*/ 1516015 h 1090"/>
                <a:gd name="T72" fmla="*/ 298718 w 1088"/>
                <a:gd name="T73" fmla="*/ 1593007 h 1090"/>
                <a:gd name="T74" fmla="*/ 362860 w 1088"/>
                <a:gd name="T75" fmla="*/ 1662667 h 1090"/>
                <a:gd name="T76" fmla="*/ 436166 w 1088"/>
                <a:gd name="T77" fmla="*/ 1724994 h 1090"/>
                <a:gd name="T78" fmla="*/ 514969 w 1088"/>
                <a:gd name="T79" fmla="*/ 1779988 h 1090"/>
                <a:gd name="T80" fmla="*/ 599270 w 1088"/>
                <a:gd name="T81" fmla="*/ 1825817 h 1090"/>
                <a:gd name="T82" fmla="*/ 687236 w 1088"/>
                <a:gd name="T83" fmla="*/ 1864313 h 1090"/>
                <a:gd name="T84" fmla="*/ 778867 w 1088"/>
                <a:gd name="T85" fmla="*/ 1891810 h 1090"/>
                <a:gd name="T86" fmla="*/ 874164 w 1088"/>
                <a:gd name="T87" fmla="*/ 1908309 h 1090"/>
                <a:gd name="T88" fmla="*/ 969461 w 1088"/>
                <a:gd name="T89" fmla="*/ 1917474 h 1090"/>
                <a:gd name="T90" fmla="*/ 1064757 w 1088"/>
                <a:gd name="T91" fmla="*/ 1915641 h 1090"/>
                <a:gd name="T92" fmla="*/ 1160054 w 1088"/>
                <a:gd name="T93" fmla="*/ 1902809 h 1090"/>
                <a:gd name="T94" fmla="*/ 1253518 w 1088"/>
                <a:gd name="T95" fmla="*/ 1880811 h 1090"/>
                <a:gd name="T96" fmla="*/ 1345149 w 1088"/>
                <a:gd name="T97" fmla="*/ 1849648 h 1090"/>
                <a:gd name="T98" fmla="*/ 1431283 w 1088"/>
                <a:gd name="T99" fmla="*/ 1807485 h 1090"/>
                <a:gd name="T100" fmla="*/ 1513751 w 1088"/>
                <a:gd name="T101" fmla="*/ 1757990 h 1090"/>
                <a:gd name="T102" fmla="*/ 1588889 w 1088"/>
                <a:gd name="T103" fmla="*/ 1699330 h 1090"/>
                <a:gd name="T104" fmla="*/ 1658529 w 1088"/>
                <a:gd name="T105" fmla="*/ 1633336 h 1090"/>
                <a:gd name="T106" fmla="*/ 1722671 w 1088"/>
                <a:gd name="T107" fmla="*/ 1560010 h 1090"/>
                <a:gd name="T108" fmla="*/ 1775817 w 1088"/>
                <a:gd name="T109" fmla="*/ 1481185 h 1090"/>
                <a:gd name="T110" fmla="*/ 1823466 w 1088"/>
                <a:gd name="T111" fmla="*/ 1396860 h 1090"/>
                <a:gd name="T112" fmla="*/ 1860118 w 1088"/>
                <a:gd name="T113" fmla="*/ 1308869 h 1090"/>
                <a:gd name="T114" fmla="*/ 1887608 w 1088"/>
                <a:gd name="T115" fmla="*/ 1217211 h 1090"/>
                <a:gd name="T116" fmla="*/ 1905934 w 1088"/>
                <a:gd name="T117" fmla="*/ 1121888 h 1090"/>
                <a:gd name="T118" fmla="*/ 1913264 w 1088"/>
                <a:gd name="T119" fmla="*/ 1026564 h 10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8"/>
                <a:gd name="T181" fmla="*/ 0 h 1090"/>
                <a:gd name="T182" fmla="*/ 1088 w 1088"/>
                <a:gd name="T183" fmla="*/ 1090 h 10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rgbClr val="8AC028"/>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grpSp>
          <p:nvGrpSpPr>
            <p:cNvPr id="50" name="Group 97"/>
            <p:cNvGrpSpPr/>
            <p:nvPr/>
          </p:nvGrpSpPr>
          <p:grpSpPr bwMode="auto">
            <a:xfrm>
              <a:off x="601129" y="535046"/>
              <a:ext cx="835377" cy="851864"/>
              <a:chOff x="0" y="0"/>
              <a:chExt cx="379359" cy="386846"/>
            </a:xfrm>
          </p:grpSpPr>
          <p:sp>
            <p:nvSpPr>
              <p:cNvPr id="51" name="Freeform 36"/>
              <p:cNvSpPr>
                <a:spLocks noEditPoints="1" noChangeArrowheads="1"/>
              </p:cNvSpPr>
              <p:nvPr/>
            </p:nvSpPr>
            <p:spPr bwMode="auto">
              <a:xfrm>
                <a:off x="117301" y="0"/>
                <a:ext cx="262058" cy="262058"/>
              </a:xfrm>
              <a:custGeom>
                <a:avLst/>
                <a:gdLst>
                  <a:gd name="T0" fmla="*/ 215617 w 79"/>
                  <a:gd name="T1" fmla="*/ 46441 h 79"/>
                  <a:gd name="T2" fmla="*/ 46441 w 79"/>
                  <a:gd name="T3" fmla="*/ 46441 h 79"/>
                  <a:gd name="T4" fmla="*/ 36489 w 79"/>
                  <a:gd name="T5" fmla="*/ 208983 h 79"/>
                  <a:gd name="T6" fmla="*/ 36489 w 79"/>
                  <a:gd name="T7" fmla="*/ 208983 h 79"/>
                  <a:gd name="T8" fmla="*/ 56392 w 79"/>
                  <a:gd name="T9" fmla="*/ 225569 h 79"/>
                  <a:gd name="T10" fmla="*/ 212300 w 79"/>
                  <a:gd name="T11" fmla="*/ 215617 h 79"/>
                  <a:gd name="T12" fmla="*/ 215617 w 79"/>
                  <a:gd name="T13" fmla="*/ 46441 h 79"/>
                  <a:gd name="T14" fmla="*/ 192397 w 79"/>
                  <a:gd name="T15" fmla="*/ 195714 h 79"/>
                  <a:gd name="T16" fmla="*/ 66344 w 79"/>
                  <a:gd name="T17" fmla="*/ 195714 h 79"/>
                  <a:gd name="T18" fmla="*/ 66344 w 79"/>
                  <a:gd name="T19" fmla="*/ 69661 h 79"/>
                  <a:gd name="T20" fmla="*/ 192397 w 79"/>
                  <a:gd name="T21" fmla="*/ 69661 h 79"/>
                  <a:gd name="T22" fmla="*/ 192397 w 79"/>
                  <a:gd name="T23" fmla="*/ 195714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79"/>
                  <a:gd name="T38" fmla="*/ 79 w 79"/>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sp>
            <p:nvSpPr>
              <p:cNvPr id="52" name="Freeform 37"/>
              <p:cNvSpPr>
                <a:spLocks noChangeArrowheads="1"/>
              </p:cNvSpPr>
              <p:nvPr/>
            </p:nvSpPr>
            <p:spPr bwMode="auto">
              <a:xfrm>
                <a:off x="0" y="222124"/>
                <a:ext cx="159730" cy="164722"/>
              </a:xfrm>
              <a:custGeom>
                <a:avLst/>
                <a:gdLst>
                  <a:gd name="T0" fmla="*/ 0 w 64"/>
                  <a:gd name="T1" fmla="*/ 129781 h 66"/>
                  <a:gd name="T2" fmla="*/ 29949 w 64"/>
                  <a:gd name="T3" fmla="*/ 164722 h 66"/>
                  <a:gd name="T4" fmla="*/ 159730 w 64"/>
                  <a:gd name="T5" fmla="*/ 19966 h 66"/>
                  <a:gd name="T6" fmla="*/ 137268 w 64"/>
                  <a:gd name="T7" fmla="*/ 0 h 66"/>
                  <a:gd name="T8" fmla="*/ 0 w 64"/>
                  <a:gd name="T9" fmla="*/ 129781 h 66"/>
                  <a:gd name="T10" fmla="*/ 0 60000 65536"/>
                  <a:gd name="T11" fmla="*/ 0 60000 65536"/>
                  <a:gd name="T12" fmla="*/ 0 60000 65536"/>
                  <a:gd name="T13" fmla="*/ 0 60000 65536"/>
                  <a:gd name="T14" fmla="*/ 0 60000 65536"/>
                  <a:gd name="T15" fmla="*/ 0 w 64"/>
                  <a:gd name="T16" fmla="*/ 0 h 66"/>
                  <a:gd name="T17" fmla="*/ 64 w 64"/>
                  <a:gd name="T18" fmla="*/ 66 h 66"/>
                </a:gdLst>
                <a:ahLst/>
                <a:cxnLst>
                  <a:cxn ang="T10">
                    <a:pos x="T0" y="T1"/>
                  </a:cxn>
                  <a:cxn ang="T11">
                    <a:pos x="T2" y="T3"/>
                  </a:cxn>
                  <a:cxn ang="T12">
                    <a:pos x="T4" y="T5"/>
                  </a:cxn>
                  <a:cxn ang="T13">
                    <a:pos x="T6" y="T7"/>
                  </a:cxn>
                  <a:cxn ang="T14">
                    <a:pos x="T8" y="T9"/>
                  </a:cxn>
                </a:cxnLst>
                <a:rect l="T15" t="T16" r="T17" b="T18"/>
                <a:pathLst>
                  <a:path w="64" h="66">
                    <a:moveTo>
                      <a:pt x="0" y="52"/>
                    </a:moveTo>
                    <a:lnTo>
                      <a:pt x="12" y="66"/>
                    </a:lnTo>
                    <a:lnTo>
                      <a:pt x="64" y="8"/>
                    </a:lnTo>
                    <a:lnTo>
                      <a:pt x="55" y="0"/>
                    </a:lnTo>
                    <a:lnTo>
                      <a:pt x="0" y="52"/>
                    </a:lnTo>
                    <a:close/>
                  </a:path>
                </a:pathLst>
              </a:cu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sp>
            <p:nvSpPr>
              <p:cNvPr id="53" name="Freeform 38"/>
              <p:cNvSpPr>
                <a:spLocks noChangeArrowheads="1"/>
              </p:cNvSpPr>
              <p:nvPr/>
            </p:nvSpPr>
            <p:spPr bwMode="auto">
              <a:xfrm>
                <a:off x="252073" y="87352"/>
                <a:ext cx="99831" cy="119797"/>
              </a:xfrm>
              <a:custGeom>
                <a:avLst/>
                <a:gdLst>
                  <a:gd name="T0" fmla="*/ 53243 w 30"/>
                  <a:gd name="T1" fmla="*/ 0 h 36"/>
                  <a:gd name="T2" fmla="*/ 0 w 30"/>
                  <a:gd name="T3" fmla="*/ 113142 h 36"/>
                  <a:gd name="T4" fmla="*/ 19966 w 30"/>
                  <a:gd name="T5" fmla="*/ 119797 h 36"/>
                  <a:gd name="T6" fmla="*/ 53243 w 30"/>
                  <a:gd name="T7" fmla="*/ 0 h 36"/>
                  <a:gd name="T8" fmla="*/ 0 60000 65536"/>
                  <a:gd name="T9" fmla="*/ 0 60000 65536"/>
                  <a:gd name="T10" fmla="*/ 0 60000 65536"/>
                  <a:gd name="T11" fmla="*/ 0 60000 65536"/>
                  <a:gd name="T12" fmla="*/ 0 w 30"/>
                  <a:gd name="T13" fmla="*/ 0 h 36"/>
                  <a:gd name="T14" fmla="*/ 30 w 30"/>
                  <a:gd name="T15" fmla="*/ 36 h 36"/>
                </a:gdLst>
                <a:ahLst/>
                <a:cxnLst>
                  <a:cxn ang="T8">
                    <a:pos x="T0" y="T1"/>
                  </a:cxn>
                  <a:cxn ang="T9">
                    <a:pos x="T2" y="T3"/>
                  </a:cxn>
                  <a:cxn ang="T10">
                    <a:pos x="T4" y="T5"/>
                  </a:cxn>
                  <a:cxn ang="T11">
                    <a:pos x="T6" y="T7"/>
                  </a:cxn>
                </a:cxnLst>
                <a:rect l="T12" t="T13" r="T14" b="T15"/>
                <a:pathLst>
                  <a:path w="30" h="36">
                    <a:moveTo>
                      <a:pt x="16" y="0"/>
                    </a:moveTo>
                    <a:cubicBezTo>
                      <a:pt x="20" y="26"/>
                      <a:pt x="0" y="34"/>
                      <a:pt x="0" y="34"/>
                    </a:cubicBezTo>
                    <a:cubicBezTo>
                      <a:pt x="6" y="36"/>
                      <a:pt x="6" y="36"/>
                      <a:pt x="6" y="36"/>
                    </a:cubicBezTo>
                    <a:cubicBezTo>
                      <a:pt x="30" y="21"/>
                      <a:pt x="16" y="0"/>
                      <a:pt x="16" y="0"/>
                    </a:cubicBezTo>
                    <a:close/>
                  </a:path>
                </a:pathLst>
              </a:cu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grpSp>
      </p:grpSp>
      <p:grpSp>
        <p:nvGrpSpPr>
          <p:cNvPr id="60" name="组合 6"/>
          <p:cNvGrpSpPr/>
          <p:nvPr/>
        </p:nvGrpSpPr>
        <p:grpSpPr bwMode="auto">
          <a:xfrm>
            <a:off x="5043738" y="839786"/>
            <a:ext cx="1535113" cy="1539875"/>
            <a:chOff x="0" y="0"/>
            <a:chExt cx="1535131" cy="1538389"/>
          </a:xfrm>
        </p:grpSpPr>
        <p:sp>
          <p:nvSpPr>
            <p:cNvPr id="61" name="Freeform 10"/>
            <p:cNvSpPr>
              <a:spLocks noEditPoints="1" noChangeArrowheads="1"/>
            </p:cNvSpPr>
            <p:nvPr/>
          </p:nvSpPr>
          <p:spPr bwMode="auto">
            <a:xfrm>
              <a:off x="0" y="0"/>
              <a:ext cx="1535131" cy="1538389"/>
            </a:xfrm>
            <a:custGeom>
              <a:avLst/>
              <a:gdLst>
                <a:gd name="T0" fmla="*/ 1471638 w 1088"/>
                <a:gd name="T1" fmla="*/ 715563 h 1090"/>
                <a:gd name="T2" fmla="*/ 1461761 w 1088"/>
                <a:gd name="T3" fmla="*/ 642172 h 1090"/>
                <a:gd name="T4" fmla="*/ 1444829 w 1088"/>
                <a:gd name="T5" fmla="*/ 570192 h 1090"/>
                <a:gd name="T6" fmla="*/ 1420843 w 1088"/>
                <a:gd name="T7" fmla="*/ 501035 h 1090"/>
                <a:gd name="T8" fmla="*/ 1388391 w 1088"/>
                <a:gd name="T9" fmla="*/ 433289 h 1090"/>
                <a:gd name="T10" fmla="*/ 1350294 w 1088"/>
                <a:gd name="T11" fmla="*/ 371189 h 1090"/>
                <a:gd name="T12" fmla="*/ 1305144 w 1088"/>
                <a:gd name="T13" fmla="*/ 311912 h 1090"/>
                <a:gd name="T14" fmla="*/ 1255760 w 1088"/>
                <a:gd name="T15" fmla="*/ 258280 h 1090"/>
                <a:gd name="T16" fmla="*/ 1199321 w 1088"/>
                <a:gd name="T17" fmla="*/ 210294 h 1090"/>
                <a:gd name="T18" fmla="*/ 1138650 w 1088"/>
                <a:gd name="T19" fmla="*/ 167953 h 1090"/>
                <a:gd name="T20" fmla="*/ 1073745 w 1088"/>
                <a:gd name="T21" fmla="*/ 131257 h 1090"/>
                <a:gd name="T22" fmla="*/ 1006019 w 1088"/>
                <a:gd name="T23" fmla="*/ 103030 h 1090"/>
                <a:gd name="T24" fmla="*/ 935470 w 1088"/>
                <a:gd name="T25" fmla="*/ 81859 h 1090"/>
                <a:gd name="T26" fmla="*/ 862100 w 1088"/>
                <a:gd name="T27" fmla="*/ 67746 h 1090"/>
                <a:gd name="T28" fmla="*/ 788730 w 1088"/>
                <a:gd name="T29" fmla="*/ 62100 h 1090"/>
                <a:gd name="T30" fmla="*/ 715360 w 1088"/>
                <a:gd name="T31" fmla="*/ 63511 h 1090"/>
                <a:gd name="T32" fmla="*/ 641990 w 1088"/>
                <a:gd name="T33" fmla="*/ 73391 h 1090"/>
                <a:gd name="T34" fmla="*/ 570030 w 1088"/>
                <a:gd name="T35" fmla="*/ 90327 h 1090"/>
                <a:gd name="T36" fmla="*/ 499482 w 1088"/>
                <a:gd name="T37" fmla="*/ 114321 h 1090"/>
                <a:gd name="T38" fmla="*/ 433167 w 1088"/>
                <a:gd name="T39" fmla="*/ 146782 h 1090"/>
                <a:gd name="T40" fmla="*/ 369673 w 1088"/>
                <a:gd name="T41" fmla="*/ 184889 h 1090"/>
                <a:gd name="T42" fmla="*/ 311823 w 1088"/>
                <a:gd name="T43" fmla="*/ 230053 h 1090"/>
                <a:gd name="T44" fmla="*/ 256796 w 1088"/>
                <a:gd name="T45" fmla="*/ 280862 h 1090"/>
                <a:gd name="T46" fmla="*/ 208823 w 1088"/>
                <a:gd name="T47" fmla="*/ 335905 h 1090"/>
                <a:gd name="T48" fmla="*/ 166494 w 1088"/>
                <a:gd name="T49" fmla="*/ 398005 h 1090"/>
                <a:gd name="T50" fmla="*/ 131220 w 1088"/>
                <a:gd name="T51" fmla="*/ 462928 h 1090"/>
                <a:gd name="T52" fmla="*/ 103001 w 1088"/>
                <a:gd name="T53" fmla="*/ 530674 h 1090"/>
                <a:gd name="T54" fmla="*/ 81836 w 1088"/>
                <a:gd name="T55" fmla="*/ 601242 h 1090"/>
                <a:gd name="T56" fmla="*/ 67726 w 1088"/>
                <a:gd name="T57" fmla="*/ 674633 h 1090"/>
                <a:gd name="T58" fmla="*/ 62083 w 1088"/>
                <a:gd name="T59" fmla="*/ 748024 h 1090"/>
                <a:gd name="T60" fmla="*/ 63493 w 1088"/>
                <a:gd name="T61" fmla="*/ 821415 h 1090"/>
                <a:gd name="T62" fmla="*/ 73370 w 1088"/>
                <a:gd name="T63" fmla="*/ 894806 h 1090"/>
                <a:gd name="T64" fmla="*/ 90302 w 1088"/>
                <a:gd name="T65" fmla="*/ 968197 h 1090"/>
                <a:gd name="T66" fmla="*/ 114288 w 1088"/>
                <a:gd name="T67" fmla="*/ 1037354 h 1090"/>
                <a:gd name="T68" fmla="*/ 146740 w 1088"/>
                <a:gd name="T69" fmla="*/ 1103688 h 1090"/>
                <a:gd name="T70" fmla="*/ 184837 w 1088"/>
                <a:gd name="T71" fmla="*/ 1167200 h 1090"/>
                <a:gd name="T72" fmla="*/ 229987 w 1088"/>
                <a:gd name="T73" fmla="*/ 1226477 h 1090"/>
                <a:gd name="T74" fmla="*/ 279371 w 1088"/>
                <a:gd name="T75" fmla="*/ 1280109 h 1090"/>
                <a:gd name="T76" fmla="*/ 335810 w 1088"/>
                <a:gd name="T77" fmla="*/ 1328095 h 1090"/>
                <a:gd name="T78" fmla="*/ 396481 w 1088"/>
                <a:gd name="T79" fmla="*/ 1370436 h 1090"/>
                <a:gd name="T80" fmla="*/ 461386 w 1088"/>
                <a:gd name="T81" fmla="*/ 1405721 h 1090"/>
                <a:gd name="T82" fmla="*/ 529112 w 1088"/>
                <a:gd name="T83" fmla="*/ 1435359 h 1090"/>
                <a:gd name="T84" fmla="*/ 599661 w 1088"/>
                <a:gd name="T85" fmla="*/ 1456530 h 1090"/>
                <a:gd name="T86" fmla="*/ 673031 w 1088"/>
                <a:gd name="T87" fmla="*/ 1469232 h 1090"/>
                <a:gd name="T88" fmla="*/ 746401 w 1088"/>
                <a:gd name="T89" fmla="*/ 1476289 h 1090"/>
                <a:gd name="T90" fmla="*/ 819771 w 1088"/>
                <a:gd name="T91" fmla="*/ 1474878 h 1090"/>
                <a:gd name="T92" fmla="*/ 893141 w 1088"/>
                <a:gd name="T93" fmla="*/ 1464998 h 1090"/>
                <a:gd name="T94" fmla="*/ 965101 w 1088"/>
                <a:gd name="T95" fmla="*/ 1448062 h 1090"/>
                <a:gd name="T96" fmla="*/ 1035649 w 1088"/>
                <a:gd name="T97" fmla="*/ 1424068 h 1090"/>
                <a:gd name="T98" fmla="*/ 1101964 w 1088"/>
                <a:gd name="T99" fmla="*/ 1391607 h 1090"/>
                <a:gd name="T100" fmla="*/ 1165458 w 1088"/>
                <a:gd name="T101" fmla="*/ 1353500 h 1090"/>
                <a:gd name="T102" fmla="*/ 1223308 w 1088"/>
                <a:gd name="T103" fmla="*/ 1308336 h 1090"/>
                <a:gd name="T104" fmla="*/ 1276924 w 1088"/>
                <a:gd name="T105" fmla="*/ 1257527 h 1090"/>
                <a:gd name="T106" fmla="*/ 1326308 w 1088"/>
                <a:gd name="T107" fmla="*/ 1201073 h 1090"/>
                <a:gd name="T108" fmla="*/ 1367226 w 1088"/>
                <a:gd name="T109" fmla="*/ 1140384 h 1090"/>
                <a:gd name="T110" fmla="*/ 1403911 w 1088"/>
                <a:gd name="T111" fmla="*/ 1075461 h 1090"/>
                <a:gd name="T112" fmla="*/ 1432130 w 1088"/>
                <a:gd name="T113" fmla="*/ 1007715 h 1090"/>
                <a:gd name="T114" fmla="*/ 1453295 w 1088"/>
                <a:gd name="T115" fmla="*/ 937147 h 1090"/>
                <a:gd name="T116" fmla="*/ 1467405 w 1088"/>
                <a:gd name="T117" fmla="*/ 863756 h 1090"/>
                <a:gd name="T118" fmla="*/ 1473048 w 1088"/>
                <a:gd name="T119" fmla="*/ 790365 h 10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8"/>
                <a:gd name="T181" fmla="*/ 0 h 1090"/>
                <a:gd name="T182" fmla="*/ 1088 w 1088"/>
                <a:gd name="T183" fmla="*/ 1090 h 10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rgbClr val="8AC028"/>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sp>
          <p:nvSpPr>
            <p:cNvPr id="62" name="Freeform 55"/>
            <p:cNvSpPr>
              <a:spLocks noEditPoints="1" noChangeArrowheads="1"/>
            </p:cNvSpPr>
            <p:nvPr/>
          </p:nvSpPr>
          <p:spPr bwMode="auto">
            <a:xfrm>
              <a:off x="440098" y="453779"/>
              <a:ext cx="643516" cy="673448"/>
            </a:xfrm>
            <a:custGeom>
              <a:avLst/>
              <a:gdLst>
                <a:gd name="T0" fmla="*/ 414045 w 129"/>
                <a:gd name="T1" fmla="*/ 458942 h 135"/>
                <a:gd name="T2" fmla="*/ 633539 w 129"/>
                <a:gd name="T3" fmla="*/ 129701 h 135"/>
                <a:gd name="T4" fmla="*/ 633539 w 129"/>
                <a:gd name="T5" fmla="*/ 104759 h 135"/>
                <a:gd name="T6" fmla="*/ 583654 w 129"/>
                <a:gd name="T7" fmla="*/ 49885 h 135"/>
                <a:gd name="T8" fmla="*/ 558712 w 129"/>
                <a:gd name="T9" fmla="*/ 49885 h 135"/>
                <a:gd name="T10" fmla="*/ 533769 w 129"/>
                <a:gd name="T11" fmla="*/ 79816 h 135"/>
                <a:gd name="T12" fmla="*/ 503838 w 129"/>
                <a:gd name="T13" fmla="*/ 79816 h 135"/>
                <a:gd name="T14" fmla="*/ 503838 w 129"/>
                <a:gd name="T15" fmla="*/ 0 h 135"/>
                <a:gd name="T16" fmla="*/ 134689 w 129"/>
                <a:gd name="T17" fmla="*/ 0 h 135"/>
                <a:gd name="T18" fmla="*/ 134689 w 129"/>
                <a:gd name="T19" fmla="*/ 79816 h 135"/>
                <a:gd name="T20" fmla="*/ 109747 w 129"/>
                <a:gd name="T21" fmla="*/ 79816 h 135"/>
                <a:gd name="T22" fmla="*/ 84804 w 129"/>
                <a:gd name="T23" fmla="*/ 49885 h 135"/>
                <a:gd name="T24" fmla="*/ 59862 w 129"/>
                <a:gd name="T25" fmla="*/ 49885 h 135"/>
                <a:gd name="T26" fmla="*/ 4988 w 129"/>
                <a:gd name="T27" fmla="*/ 104759 h 135"/>
                <a:gd name="T28" fmla="*/ 4988 w 129"/>
                <a:gd name="T29" fmla="*/ 129701 h 135"/>
                <a:gd name="T30" fmla="*/ 229471 w 129"/>
                <a:gd name="T31" fmla="*/ 458942 h 135"/>
                <a:gd name="T32" fmla="*/ 294321 w 129"/>
                <a:gd name="T33" fmla="*/ 488873 h 135"/>
                <a:gd name="T34" fmla="*/ 294321 w 129"/>
                <a:gd name="T35" fmla="*/ 513816 h 135"/>
                <a:gd name="T36" fmla="*/ 269379 w 129"/>
                <a:gd name="T37" fmla="*/ 528781 h 135"/>
                <a:gd name="T38" fmla="*/ 294321 w 129"/>
                <a:gd name="T39" fmla="*/ 538758 h 135"/>
                <a:gd name="T40" fmla="*/ 294321 w 129"/>
                <a:gd name="T41" fmla="*/ 568689 h 135"/>
                <a:gd name="T42" fmla="*/ 269379 w 129"/>
                <a:gd name="T43" fmla="*/ 593632 h 135"/>
                <a:gd name="T44" fmla="*/ 239448 w 129"/>
                <a:gd name="T45" fmla="*/ 618574 h 135"/>
                <a:gd name="T46" fmla="*/ 214505 w 129"/>
                <a:gd name="T47" fmla="*/ 643517 h 135"/>
                <a:gd name="T48" fmla="*/ 244436 w 129"/>
                <a:gd name="T49" fmla="*/ 673448 h 135"/>
                <a:gd name="T50" fmla="*/ 399080 w 129"/>
                <a:gd name="T51" fmla="*/ 673448 h 135"/>
                <a:gd name="T52" fmla="*/ 424022 w 129"/>
                <a:gd name="T53" fmla="*/ 643517 h 135"/>
                <a:gd name="T54" fmla="*/ 399080 w 129"/>
                <a:gd name="T55" fmla="*/ 618574 h 135"/>
                <a:gd name="T56" fmla="*/ 369149 w 129"/>
                <a:gd name="T57" fmla="*/ 593632 h 135"/>
                <a:gd name="T58" fmla="*/ 344206 w 129"/>
                <a:gd name="T59" fmla="*/ 568689 h 135"/>
                <a:gd name="T60" fmla="*/ 344206 w 129"/>
                <a:gd name="T61" fmla="*/ 538758 h 135"/>
                <a:gd name="T62" fmla="*/ 374137 w 129"/>
                <a:gd name="T63" fmla="*/ 528781 h 135"/>
                <a:gd name="T64" fmla="*/ 344206 w 129"/>
                <a:gd name="T65" fmla="*/ 513816 h 135"/>
                <a:gd name="T66" fmla="*/ 344206 w 129"/>
                <a:gd name="T67" fmla="*/ 488873 h 135"/>
                <a:gd name="T68" fmla="*/ 414045 w 129"/>
                <a:gd name="T69" fmla="*/ 458942 h 135"/>
                <a:gd name="T70" fmla="*/ 503838 w 129"/>
                <a:gd name="T71" fmla="*/ 104759 h 135"/>
                <a:gd name="T72" fmla="*/ 533769 w 129"/>
                <a:gd name="T73" fmla="*/ 104759 h 135"/>
                <a:gd name="T74" fmla="*/ 558712 w 129"/>
                <a:gd name="T75" fmla="*/ 79816 h 135"/>
                <a:gd name="T76" fmla="*/ 583654 w 129"/>
                <a:gd name="T77" fmla="*/ 104759 h 135"/>
                <a:gd name="T78" fmla="*/ 583654 w 129"/>
                <a:gd name="T79" fmla="*/ 129701 h 135"/>
                <a:gd name="T80" fmla="*/ 453953 w 129"/>
                <a:gd name="T81" fmla="*/ 354184 h 135"/>
                <a:gd name="T82" fmla="*/ 503838 w 129"/>
                <a:gd name="T83" fmla="*/ 104759 h 135"/>
                <a:gd name="T84" fmla="*/ 179586 w 129"/>
                <a:gd name="T85" fmla="*/ 359172 h 135"/>
                <a:gd name="T86" fmla="*/ 49885 w 129"/>
                <a:gd name="T87" fmla="*/ 134690 h 135"/>
                <a:gd name="T88" fmla="*/ 49885 w 129"/>
                <a:gd name="T89" fmla="*/ 109747 h 135"/>
                <a:gd name="T90" fmla="*/ 74827 w 129"/>
                <a:gd name="T91" fmla="*/ 84805 h 135"/>
                <a:gd name="T92" fmla="*/ 99770 w 129"/>
                <a:gd name="T93" fmla="*/ 109747 h 135"/>
                <a:gd name="T94" fmla="*/ 129701 w 129"/>
                <a:gd name="T95" fmla="*/ 109747 h 135"/>
                <a:gd name="T96" fmla="*/ 179586 w 129"/>
                <a:gd name="T97" fmla="*/ 359172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35"/>
                <a:gd name="T149" fmla="*/ 129 w 129"/>
                <a:gd name="T150" fmla="*/ 135 h 13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grpSp>
      <p:grpSp>
        <p:nvGrpSpPr>
          <p:cNvPr id="63" name="组合 24"/>
          <p:cNvGrpSpPr/>
          <p:nvPr/>
        </p:nvGrpSpPr>
        <p:grpSpPr bwMode="auto">
          <a:xfrm>
            <a:off x="6530273" y="2259646"/>
            <a:ext cx="1522413" cy="1538288"/>
            <a:chOff x="0" y="0"/>
            <a:chExt cx="1521883" cy="1538389"/>
          </a:xfrm>
        </p:grpSpPr>
        <p:sp>
          <p:nvSpPr>
            <p:cNvPr id="64" name="Freeform 11"/>
            <p:cNvSpPr>
              <a:spLocks noChangeArrowheads="1"/>
            </p:cNvSpPr>
            <p:nvPr/>
          </p:nvSpPr>
          <p:spPr bwMode="auto">
            <a:xfrm>
              <a:off x="0" y="0"/>
              <a:ext cx="1521883" cy="1538389"/>
            </a:xfrm>
            <a:custGeom>
              <a:avLst/>
              <a:gdLst>
                <a:gd name="T0" fmla="*/ 1360254 w 1064"/>
                <a:gd name="T1" fmla="*/ 818474 h 1077"/>
                <a:gd name="T2" fmla="*/ 1338799 w 1064"/>
                <a:gd name="T3" fmla="*/ 725628 h 1077"/>
                <a:gd name="T4" fmla="*/ 1488985 w 1064"/>
                <a:gd name="T5" fmla="*/ 684205 h 1077"/>
                <a:gd name="T6" fmla="*/ 1404595 w 1064"/>
                <a:gd name="T7" fmla="*/ 605642 h 1077"/>
                <a:gd name="T8" fmla="*/ 1290168 w 1064"/>
                <a:gd name="T9" fmla="*/ 529937 h 1077"/>
                <a:gd name="T10" fmla="*/ 1416038 w 1064"/>
                <a:gd name="T11" fmla="*/ 439948 h 1077"/>
                <a:gd name="T12" fmla="*/ 1308762 w 1064"/>
                <a:gd name="T13" fmla="*/ 394239 h 1077"/>
                <a:gd name="T14" fmla="*/ 1175740 w 1064"/>
                <a:gd name="T15" fmla="*/ 364243 h 1077"/>
                <a:gd name="T16" fmla="*/ 1264422 w 1064"/>
                <a:gd name="T17" fmla="*/ 235686 h 1077"/>
                <a:gd name="T18" fmla="*/ 1148564 w 1064"/>
                <a:gd name="T19" fmla="*/ 229973 h 1077"/>
                <a:gd name="T20" fmla="*/ 1012682 w 1064"/>
                <a:gd name="T21" fmla="*/ 245685 h 1077"/>
                <a:gd name="T22" fmla="*/ 1051301 w 1064"/>
                <a:gd name="T23" fmla="*/ 95703 h 1077"/>
                <a:gd name="T24" fmla="*/ 941164 w 1064"/>
                <a:gd name="T25" fmla="*/ 129985 h 1077"/>
                <a:gd name="T26" fmla="*/ 818155 w 1064"/>
                <a:gd name="T27" fmla="*/ 191406 h 1077"/>
                <a:gd name="T28" fmla="*/ 803852 w 1064"/>
                <a:gd name="T29" fmla="*/ 37138 h 1077"/>
                <a:gd name="T30" fmla="*/ 710880 w 1064"/>
                <a:gd name="T31" fmla="*/ 107130 h 1077"/>
                <a:gd name="T32" fmla="*/ 617907 w 1064"/>
                <a:gd name="T33" fmla="*/ 205690 h 1077"/>
                <a:gd name="T34" fmla="*/ 550681 w 1064"/>
                <a:gd name="T35" fmla="*/ 65706 h 1077"/>
                <a:gd name="T36" fmla="*/ 487746 w 1064"/>
                <a:gd name="T37" fmla="*/ 164266 h 1077"/>
                <a:gd name="T38" fmla="*/ 433393 w 1064"/>
                <a:gd name="T39" fmla="*/ 289966 h 1077"/>
                <a:gd name="T40" fmla="*/ 323257 w 1064"/>
                <a:gd name="T41" fmla="*/ 179979 h 1077"/>
                <a:gd name="T42" fmla="*/ 297511 w 1064"/>
                <a:gd name="T43" fmla="*/ 294251 h 1077"/>
                <a:gd name="T44" fmla="*/ 290359 w 1064"/>
                <a:gd name="T45" fmla="*/ 429949 h 1077"/>
                <a:gd name="T46" fmla="*/ 148755 w 1064"/>
                <a:gd name="T47" fmla="*/ 365671 h 1077"/>
                <a:gd name="T48" fmla="*/ 163059 w 1064"/>
                <a:gd name="T49" fmla="*/ 481371 h 1077"/>
                <a:gd name="T50" fmla="*/ 203108 w 1064"/>
                <a:gd name="T51" fmla="*/ 611356 h 1077"/>
                <a:gd name="T52" fmla="*/ 47201 w 1064"/>
                <a:gd name="T53" fmla="*/ 599929 h 1077"/>
                <a:gd name="T54" fmla="*/ 100124 w 1064"/>
                <a:gd name="T55" fmla="*/ 702774 h 1077"/>
                <a:gd name="T56" fmla="*/ 180223 w 1064"/>
                <a:gd name="T57" fmla="*/ 768480 h 1077"/>
                <a:gd name="T58" fmla="*/ 100124 w 1064"/>
                <a:gd name="T59" fmla="*/ 835615 h 1077"/>
                <a:gd name="T60" fmla="*/ 47201 w 1064"/>
                <a:gd name="T61" fmla="*/ 938460 h 1077"/>
                <a:gd name="T62" fmla="*/ 203108 w 1064"/>
                <a:gd name="T63" fmla="*/ 925605 h 1077"/>
                <a:gd name="T64" fmla="*/ 163059 w 1064"/>
                <a:gd name="T65" fmla="*/ 1057018 h 1077"/>
                <a:gd name="T66" fmla="*/ 148755 w 1064"/>
                <a:gd name="T67" fmla="*/ 1172718 h 1077"/>
                <a:gd name="T68" fmla="*/ 290359 w 1064"/>
                <a:gd name="T69" fmla="*/ 1107012 h 1077"/>
                <a:gd name="T70" fmla="*/ 297511 w 1064"/>
                <a:gd name="T71" fmla="*/ 1244138 h 1077"/>
                <a:gd name="T72" fmla="*/ 323257 w 1064"/>
                <a:gd name="T73" fmla="*/ 1356982 h 1077"/>
                <a:gd name="T74" fmla="*/ 433393 w 1064"/>
                <a:gd name="T75" fmla="*/ 1248423 h 1077"/>
                <a:gd name="T76" fmla="*/ 487746 w 1064"/>
                <a:gd name="T77" fmla="*/ 1374123 h 1077"/>
                <a:gd name="T78" fmla="*/ 550681 w 1064"/>
                <a:gd name="T79" fmla="*/ 1471254 h 1077"/>
                <a:gd name="T80" fmla="*/ 617907 w 1064"/>
                <a:gd name="T81" fmla="*/ 1331271 h 1077"/>
                <a:gd name="T82" fmla="*/ 710880 w 1064"/>
                <a:gd name="T83" fmla="*/ 1431259 h 1077"/>
                <a:gd name="T84" fmla="*/ 803852 w 1064"/>
                <a:gd name="T85" fmla="*/ 1501251 h 1077"/>
                <a:gd name="T86" fmla="*/ 818155 w 1064"/>
                <a:gd name="T87" fmla="*/ 1346983 h 1077"/>
                <a:gd name="T88" fmla="*/ 941164 w 1064"/>
                <a:gd name="T89" fmla="*/ 1408404 h 1077"/>
                <a:gd name="T90" fmla="*/ 1051301 w 1064"/>
                <a:gd name="T91" fmla="*/ 1442686 h 1077"/>
                <a:gd name="T92" fmla="*/ 1012682 w 1064"/>
                <a:gd name="T93" fmla="*/ 1292704 h 1077"/>
                <a:gd name="T94" fmla="*/ 1148564 w 1064"/>
                <a:gd name="T95" fmla="*/ 1308416 h 1077"/>
                <a:gd name="T96" fmla="*/ 1264422 w 1064"/>
                <a:gd name="T97" fmla="*/ 1301274 h 1077"/>
                <a:gd name="T98" fmla="*/ 1175740 w 1064"/>
                <a:gd name="T99" fmla="*/ 1174146 h 1077"/>
                <a:gd name="T100" fmla="*/ 1308762 w 1064"/>
                <a:gd name="T101" fmla="*/ 1142722 h 1077"/>
                <a:gd name="T102" fmla="*/ 1416038 w 1064"/>
                <a:gd name="T103" fmla="*/ 1097013 h 1077"/>
                <a:gd name="T104" fmla="*/ 1290168 w 1064"/>
                <a:gd name="T105" fmla="*/ 1007023 h 1077"/>
                <a:gd name="T106" fmla="*/ 1404595 w 1064"/>
                <a:gd name="T107" fmla="*/ 932747 h 1077"/>
                <a:gd name="T108" fmla="*/ 1488985 w 1064"/>
                <a:gd name="T109" fmla="*/ 854184 h 10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64"/>
                <a:gd name="T166" fmla="*/ 0 h 1077"/>
                <a:gd name="T167" fmla="*/ 1064 w 1064"/>
                <a:gd name="T168" fmla="*/ 1077 h 10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solidFill>
              <a:srgbClr val="8AC028"/>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grpSp>
          <p:nvGrpSpPr>
            <p:cNvPr id="65" name="Group 101"/>
            <p:cNvGrpSpPr/>
            <p:nvPr/>
          </p:nvGrpSpPr>
          <p:grpSpPr bwMode="auto">
            <a:xfrm>
              <a:off x="475315" y="483568"/>
              <a:ext cx="571253" cy="571253"/>
              <a:chOff x="0" y="0"/>
              <a:chExt cx="406813" cy="406813"/>
            </a:xfrm>
          </p:grpSpPr>
          <p:sp>
            <p:nvSpPr>
              <p:cNvPr id="66" name="Freeform 39"/>
              <p:cNvSpPr>
                <a:spLocks noEditPoints="1" noChangeArrowheads="1"/>
              </p:cNvSpPr>
              <p:nvPr/>
            </p:nvSpPr>
            <p:spPr bwMode="auto">
              <a:xfrm>
                <a:off x="0" y="0"/>
                <a:ext cx="406813" cy="406813"/>
              </a:xfrm>
              <a:custGeom>
                <a:avLst/>
                <a:gdLst>
                  <a:gd name="T0" fmla="*/ 203407 w 122"/>
                  <a:gd name="T1" fmla="*/ 0 h 122"/>
                  <a:gd name="T2" fmla="*/ 0 w 122"/>
                  <a:gd name="T3" fmla="*/ 203407 h 122"/>
                  <a:gd name="T4" fmla="*/ 203407 w 122"/>
                  <a:gd name="T5" fmla="*/ 406813 h 122"/>
                  <a:gd name="T6" fmla="*/ 406813 w 122"/>
                  <a:gd name="T7" fmla="*/ 203407 h 122"/>
                  <a:gd name="T8" fmla="*/ 203407 w 122"/>
                  <a:gd name="T9" fmla="*/ 0 h 122"/>
                  <a:gd name="T10" fmla="*/ 216745 w 122"/>
                  <a:gd name="T11" fmla="*/ 363464 h 122"/>
                  <a:gd name="T12" fmla="*/ 216745 w 122"/>
                  <a:gd name="T13" fmla="*/ 340122 h 122"/>
                  <a:gd name="T14" fmla="*/ 193403 w 122"/>
                  <a:gd name="T15" fmla="*/ 340122 h 122"/>
                  <a:gd name="T16" fmla="*/ 193403 w 122"/>
                  <a:gd name="T17" fmla="*/ 363464 h 122"/>
                  <a:gd name="T18" fmla="*/ 100036 w 122"/>
                  <a:gd name="T19" fmla="*/ 323450 h 122"/>
                  <a:gd name="T20" fmla="*/ 96701 w 122"/>
                  <a:gd name="T21" fmla="*/ 323450 h 122"/>
                  <a:gd name="T22" fmla="*/ 90032 w 122"/>
                  <a:gd name="T23" fmla="*/ 316781 h 122"/>
                  <a:gd name="T24" fmla="*/ 83363 w 122"/>
                  <a:gd name="T25" fmla="*/ 310112 h 122"/>
                  <a:gd name="T26" fmla="*/ 83363 w 122"/>
                  <a:gd name="T27" fmla="*/ 306777 h 122"/>
                  <a:gd name="T28" fmla="*/ 43349 w 122"/>
                  <a:gd name="T29" fmla="*/ 213410 h 122"/>
                  <a:gd name="T30" fmla="*/ 66691 w 122"/>
                  <a:gd name="T31" fmla="*/ 213410 h 122"/>
                  <a:gd name="T32" fmla="*/ 66691 w 122"/>
                  <a:gd name="T33" fmla="*/ 190068 h 122"/>
                  <a:gd name="T34" fmla="*/ 43349 w 122"/>
                  <a:gd name="T35" fmla="*/ 190068 h 122"/>
                  <a:gd name="T36" fmla="*/ 193403 w 122"/>
                  <a:gd name="T37" fmla="*/ 43349 h 122"/>
                  <a:gd name="T38" fmla="*/ 193403 w 122"/>
                  <a:gd name="T39" fmla="*/ 66691 h 122"/>
                  <a:gd name="T40" fmla="*/ 216745 w 122"/>
                  <a:gd name="T41" fmla="*/ 66691 h 122"/>
                  <a:gd name="T42" fmla="*/ 216745 w 122"/>
                  <a:gd name="T43" fmla="*/ 43349 h 122"/>
                  <a:gd name="T44" fmla="*/ 276766 w 122"/>
                  <a:gd name="T45" fmla="*/ 60022 h 122"/>
                  <a:gd name="T46" fmla="*/ 276766 w 122"/>
                  <a:gd name="T47" fmla="*/ 60022 h 122"/>
                  <a:gd name="T48" fmla="*/ 290104 w 122"/>
                  <a:gd name="T49" fmla="*/ 66691 h 122"/>
                  <a:gd name="T50" fmla="*/ 293439 w 122"/>
                  <a:gd name="T51" fmla="*/ 70025 h 122"/>
                  <a:gd name="T52" fmla="*/ 300108 w 122"/>
                  <a:gd name="T53" fmla="*/ 76694 h 122"/>
                  <a:gd name="T54" fmla="*/ 303442 w 122"/>
                  <a:gd name="T55" fmla="*/ 80029 h 122"/>
                  <a:gd name="T56" fmla="*/ 313446 w 122"/>
                  <a:gd name="T57" fmla="*/ 83363 h 122"/>
                  <a:gd name="T58" fmla="*/ 316781 w 122"/>
                  <a:gd name="T59" fmla="*/ 90032 h 122"/>
                  <a:gd name="T60" fmla="*/ 323450 w 122"/>
                  <a:gd name="T61" fmla="*/ 93367 h 122"/>
                  <a:gd name="T62" fmla="*/ 326784 w 122"/>
                  <a:gd name="T63" fmla="*/ 103371 h 122"/>
                  <a:gd name="T64" fmla="*/ 330119 w 122"/>
                  <a:gd name="T65" fmla="*/ 106705 h 122"/>
                  <a:gd name="T66" fmla="*/ 336788 w 122"/>
                  <a:gd name="T67" fmla="*/ 113374 h 122"/>
                  <a:gd name="T68" fmla="*/ 340122 w 122"/>
                  <a:gd name="T69" fmla="*/ 116709 h 122"/>
                  <a:gd name="T70" fmla="*/ 346791 w 122"/>
                  <a:gd name="T71" fmla="*/ 130047 h 122"/>
                  <a:gd name="T72" fmla="*/ 346791 w 122"/>
                  <a:gd name="T73" fmla="*/ 130047 h 122"/>
                  <a:gd name="T74" fmla="*/ 363464 w 122"/>
                  <a:gd name="T75" fmla="*/ 190068 h 122"/>
                  <a:gd name="T76" fmla="*/ 340122 w 122"/>
                  <a:gd name="T77" fmla="*/ 190068 h 122"/>
                  <a:gd name="T78" fmla="*/ 340122 w 122"/>
                  <a:gd name="T79" fmla="*/ 213410 h 122"/>
                  <a:gd name="T80" fmla="*/ 363464 w 122"/>
                  <a:gd name="T81" fmla="*/ 213410 h 122"/>
                  <a:gd name="T82" fmla="*/ 216745 w 122"/>
                  <a:gd name="T83" fmla="*/ 363464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22"/>
                  <a:gd name="T128" fmla="*/ 122 w 122"/>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sp>
            <p:nvSpPr>
              <p:cNvPr id="67" name="Freeform 40"/>
              <p:cNvSpPr>
                <a:spLocks noEditPoints="1" noChangeArrowheads="1"/>
              </p:cNvSpPr>
              <p:nvPr/>
            </p:nvSpPr>
            <p:spPr bwMode="auto">
              <a:xfrm>
                <a:off x="154739" y="99832"/>
                <a:ext cx="119797" cy="177201"/>
              </a:xfrm>
              <a:custGeom>
                <a:avLst/>
                <a:gdLst>
                  <a:gd name="T0" fmla="*/ 26622 w 36"/>
                  <a:gd name="T1" fmla="*/ 96959 h 53"/>
                  <a:gd name="T2" fmla="*/ 26622 w 36"/>
                  <a:gd name="T3" fmla="*/ 96959 h 53"/>
                  <a:gd name="T4" fmla="*/ 0 w 36"/>
                  <a:gd name="T5" fmla="*/ 177201 h 53"/>
                  <a:gd name="T6" fmla="*/ 63226 w 36"/>
                  <a:gd name="T7" fmla="*/ 120363 h 53"/>
                  <a:gd name="T8" fmla="*/ 63226 w 36"/>
                  <a:gd name="T9" fmla="*/ 120363 h 53"/>
                  <a:gd name="T10" fmla="*/ 73209 w 36"/>
                  <a:gd name="T11" fmla="*/ 110333 h 53"/>
                  <a:gd name="T12" fmla="*/ 119797 w 36"/>
                  <a:gd name="T13" fmla="*/ 0 h 53"/>
                  <a:gd name="T14" fmla="*/ 36605 w 36"/>
                  <a:gd name="T15" fmla="*/ 83585 h 53"/>
                  <a:gd name="T16" fmla="*/ 26622 w 36"/>
                  <a:gd name="T17" fmla="*/ 96959 h 53"/>
                  <a:gd name="T18" fmla="*/ 49915 w 36"/>
                  <a:gd name="T19" fmla="*/ 93616 h 53"/>
                  <a:gd name="T20" fmla="*/ 59899 w 36"/>
                  <a:gd name="T21" fmla="*/ 103646 h 53"/>
                  <a:gd name="T22" fmla="*/ 49915 w 36"/>
                  <a:gd name="T23" fmla="*/ 113676 h 53"/>
                  <a:gd name="T24" fmla="*/ 39932 w 36"/>
                  <a:gd name="T25" fmla="*/ 103646 h 53"/>
                  <a:gd name="T26" fmla="*/ 49915 w 36"/>
                  <a:gd name="T27" fmla="*/ 93616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53"/>
                  <a:gd name="T44" fmla="*/ 36 w 3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tx1">
                      <a:lumMod val="75000"/>
                      <a:lumOff val="25000"/>
                    </a:schemeClr>
                  </a:solidFill>
                </a:endParaRPr>
              </a:p>
            </p:txBody>
          </p:sp>
          <p:sp>
            <p:nvSpPr>
              <p:cNvPr id="68" name="Oval 41"/>
              <p:cNvSpPr>
                <a:spLocks noChangeArrowheads="1"/>
              </p:cNvSpPr>
              <p:nvPr/>
            </p:nvSpPr>
            <p:spPr bwMode="auto">
              <a:xfrm>
                <a:off x="199663" y="197168"/>
                <a:ext cx="9983" cy="9983"/>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3200">
                  <a:solidFill>
                    <a:schemeClr val="tx1">
                      <a:lumMod val="75000"/>
                      <a:lumOff val="25000"/>
                    </a:schemeClr>
                  </a:solidFill>
                  <a:latin typeface="Calibri" panose="020F0502020204030204" pitchFamily="34" charset="0"/>
                  <a:sym typeface="Calibri" panose="020F0502020204030204" pitchFamily="34" charset="0"/>
                </a:endParaRPr>
              </a:p>
            </p:txBody>
          </p:sp>
        </p:grpSp>
      </p:grpSp>
      <p:sp>
        <p:nvSpPr>
          <p:cNvPr id="75" name="Freeform 6"/>
          <p:cNvSpPr>
            <a:spLocks noEditPoints="1" noChangeArrowheads="1"/>
          </p:cNvSpPr>
          <p:nvPr/>
        </p:nvSpPr>
        <p:spPr bwMode="auto">
          <a:xfrm>
            <a:off x="5223126" y="3599814"/>
            <a:ext cx="1881187" cy="2003425"/>
          </a:xfrm>
          <a:custGeom>
            <a:avLst/>
            <a:gdLst>
              <a:gd name="T0" fmla="*/ 1460524 w 957"/>
              <a:gd name="T1" fmla="*/ 614776 h 1020"/>
              <a:gd name="T2" fmla="*/ 1486079 w 957"/>
              <a:gd name="T3" fmla="*/ 840653 h 1020"/>
              <a:gd name="T4" fmla="*/ 1383862 w 957"/>
              <a:gd name="T5" fmla="*/ 1007605 h 1020"/>
              <a:gd name="T6" fmla="*/ 1423176 w 957"/>
              <a:gd name="T7" fmla="*/ 669772 h 1020"/>
              <a:gd name="T8" fmla="*/ 1383862 w 957"/>
              <a:gd name="T9" fmla="*/ 298550 h 1020"/>
              <a:gd name="T10" fmla="*/ 1873324 w 957"/>
              <a:gd name="T11" fmla="*/ 1816831 h 1020"/>
              <a:gd name="T12" fmla="*/ 1383862 w 957"/>
              <a:gd name="T13" fmla="*/ 2003425 h 1020"/>
              <a:gd name="T14" fmla="*/ 939611 w 957"/>
              <a:gd name="T15" fmla="*/ 31426 h 1020"/>
              <a:gd name="T16" fmla="*/ 1383862 w 957"/>
              <a:gd name="T17" fmla="*/ 604956 h 1020"/>
              <a:gd name="T18" fmla="*/ 1334719 w 957"/>
              <a:gd name="T19" fmla="*/ 970286 h 1020"/>
              <a:gd name="T20" fmla="*/ 1383862 w 957"/>
              <a:gd name="T21" fmla="*/ 1007605 h 1020"/>
              <a:gd name="T22" fmla="*/ 1307199 w 957"/>
              <a:gd name="T23" fmla="*/ 1111704 h 1020"/>
              <a:gd name="T24" fmla="*/ 1344547 w 957"/>
              <a:gd name="T25" fmla="*/ 1420075 h 1020"/>
              <a:gd name="T26" fmla="*/ 1383862 w 957"/>
              <a:gd name="T27" fmla="*/ 2003425 h 1020"/>
              <a:gd name="T28" fmla="*/ 939611 w 957"/>
              <a:gd name="T29" fmla="*/ 1932716 h 1020"/>
              <a:gd name="T30" fmla="*/ 969096 w 957"/>
              <a:gd name="T31" fmla="*/ 1903254 h 1020"/>
              <a:gd name="T32" fmla="*/ 939611 w 957"/>
              <a:gd name="T33" fmla="*/ 1875756 h 1020"/>
              <a:gd name="T34" fmla="*/ 943542 w 957"/>
              <a:gd name="T35" fmla="*/ 1856114 h 1020"/>
              <a:gd name="T36" fmla="*/ 943542 w 957"/>
              <a:gd name="T37" fmla="*/ 1799154 h 1020"/>
              <a:gd name="T38" fmla="*/ 939611 w 957"/>
              <a:gd name="T39" fmla="*/ 1769692 h 1020"/>
              <a:gd name="T40" fmla="*/ 1157805 w 957"/>
              <a:gd name="T41" fmla="*/ 1302226 h 1020"/>
              <a:gd name="T42" fmla="*/ 941576 w 957"/>
              <a:gd name="T43" fmla="*/ 1392577 h 1020"/>
              <a:gd name="T44" fmla="*/ 939611 w 957"/>
              <a:gd name="T45" fmla="*/ 1204019 h 1020"/>
              <a:gd name="T46" fmla="*/ 1020205 w 957"/>
              <a:gd name="T47" fmla="*/ 1233481 h 1020"/>
              <a:gd name="T48" fmla="*/ 939611 w 957"/>
              <a:gd name="T49" fmla="*/ 1005641 h 1020"/>
              <a:gd name="T50" fmla="*/ 1153873 w 957"/>
              <a:gd name="T51" fmla="*/ 985999 h 1020"/>
              <a:gd name="T52" fmla="*/ 1305233 w 957"/>
              <a:gd name="T53" fmla="*/ 626561 h 1020"/>
              <a:gd name="T54" fmla="*/ 939611 w 957"/>
              <a:gd name="T55" fmla="*/ 31426 h 1020"/>
              <a:gd name="T56" fmla="*/ 776456 w 957"/>
              <a:gd name="T57" fmla="*/ 68745 h 1020"/>
              <a:gd name="T58" fmla="*/ 939611 w 957"/>
              <a:gd name="T59" fmla="*/ 31426 h 1020"/>
              <a:gd name="T60" fmla="*/ 835428 w 957"/>
              <a:gd name="T61" fmla="*/ 400685 h 1020"/>
              <a:gd name="T62" fmla="*/ 577920 w 957"/>
              <a:gd name="T63" fmla="*/ 557816 h 1020"/>
              <a:gd name="T64" fmla="*/ 711588 w 957"/>
              <a:gd name="T65" fmla="*/ 993856 h 1020"/>
              <a:gd name="T66" fmla="*/ 937645 w 957"/>
              <a:gd name="T67" fmla="*/ 938860 h 1020"/>
              <a:gd name="T68" fmla="*/ 939611 w 957"/>
              <a:gd name="T69" fmla="*/ 1005641 h 1020"/>
              <a:gd name="T70" fmla="*/ 860982 w 957"/>
              <a:gd name="T71" fmla="*/ 1233481 h 1020"/>
              <a:gd name="T72" fmla="*/ 939611 w 957"/>
              <a:gd name="T73" fmla="*/ 1392577 h 1020"/>
              <a:gd name="T74" fmla="*/ 727314 w 957"/>
              <a:gd name="T75" fmla="*/ 1306155 h 1020"/>
              <a:gd name="T76" fmla="*/ 939611 w 957"/>
              <a:gd name="T77" fmla="*/ 1769692 h 1020"/>
              <a:gd name="T78" fmla="*/ 939611 w 957"/>
              <a:gd name="T79" fmla="*/ 1799154 h 1020"/>
              <a:gd name="T80" fmla="*/ 939611 w 957"/>
              <a:gd name="T81" fmla="*/ 1856114 h 1020"/>
              <a:gd name="T82" fmla="*/ 916022 w 957"/>
              <a:gd name="T83" fmla="*/ 1903254 h 1020"/>
              <a:gd name="T84" fmla="*/ 939611 w 957"/>
              <a:gd name="T85" fmla="*/ 2003425 h 1020"/>
              <a:gd name="T86" fmla="*/ 497325 w 957"/>
              <a:gd name="T87" fmla="*/ 1433824 h 1020"/>
              <a:gd name="T88" fmla="*/ 672274 w 957"/>
              <a:gd name="T89" fmla="*/ 1257051 h 1020"/>
              <a:gd name="T90" fmla="*/ 520914 w 957"/>
              <a:gd name="T91" fmla="*/ 1019390 h 1020"/>
              <a:gd name="T92" fmla="*/ 497325 w 957"/>
              <a:gd name="T93" fmla="*/ 936896 h 1020"/>
              <a:gd name="T94" fmla="*/ 542537 w 957"/>
              <a:gd name="T95" fmla="*/ 669772 h 1020"/>
              <a:gd name="T96" fmla="*/ 497325 w 957"/>
              <a:gd name="T97" fmla="*/ 280872 h 1020"/>
              <a:gd name="T98" fmla="*/ 420663 w 957"/>
              <a:gd name="T99" fmla="*/ 614776 h 1020"/>
              <a:gd name="T100" fmla="*/ 497325 w 957"/>
              <a:gd name="T101" fmla="*/ 608884 h 1020"/>
              <a:gd name="T102" fmla="*/ 497325 w 957"/>
              <a:gd name="T103" fmla="*/ 936896 h 1020"/>
              <a:gd name="T104" fmla="*/ 446217 w 957"/>
              <a:gd name="T105" fmla="*/ 962430 h 1020"/>
              <a:gd name="T106" fmla="*/ 391177 w 957"/>
              <a:gd name="T107" fmla="*/ 705127 h 1020"/>
              <a:gd name="T108" fmla="*/ 497325 w 957"/>
              <a:gd name="T109" fmla="*/ 2003425 h 1020"/>
              <a:gd name="T110" fmla="*/ 5897 w 957"/>
              <a:gd name="T111" fmla="*/ 1816831 h 1020"/>
              <a:gd name="T112" fmla="*/ 497325 w 957"/>
              <a:gd name="T113" fmla="*/ 2003425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8AC028"/>
          </a:solidFill>
          <a:ln>
            <a:noFill/>
          </a:ln>
        </p:spPr>
        <p:txBody>
          <a:bodyPr lIns="121920" tIns="60960" rIns="121920" bIns="60960"/>
          <a:lstStyle/>
          <a:p>
            <a:endParaRPr lang="zh-CN" altLang="en-US">
              <a:solidFill>
                <a:schemeClr val="tx1">
                  <a:lumMod val="75000"/>
                  <a:lumOff val="25000"/>
                </a:schemeClr>
              </a:solidFill>
            </a:endParaRPr>
          </a:p>
        </p:txBody>
      </p:sp>
      <p:sp>
        <p:nvSpPr>
          <p:cNvPr id="6" name="文本框 5"/>
          <p:cNvSpPr txBox="1"/>
          <p:nvPr/>
        </p:nvSpPr>
        <p:spPr>
          <a:xfrm>
            <a:off x="3332480" y="5671820"/>
            <a:ext cx="5726430" cy="457200"/>
          </a:xfrm>
          <a:prstGeom prst="rect">
            <a:avLst/>
          </a:prstGeom>
          <a:noFill/>
        </p:spPr>
        <p:txBody>
          <a:bodyPr wrap="square" rtlCol="0">
            <a:spAutoFit/>
          </a:bodyPr>
          <a:p>
            <a:r>
              <a:rPr lang="zh-CN" altLang="en-US" sz="2400">
                <a:latin typeface="华文琥珀" panose="02010800040101010101" charset="-122"/>
                <a:ea typeface="华文琥珀" panose="02010800040101010101" charset="-122"/>
              </a:rPr>
              <a:t>以后，每遇到一个指针，我们都应该问问</a:t>
            </a:r>
            <a:endParaRPr lang="zh-CN" altLang="en-US" sz="2400">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599"/>
                            </p:stCondLst>
                            <p:childTnLst>
                              <p:par>
                                <p:cTn id="32" presetID="42"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p:cBhvr>
                                        <p:cTn id="34" dur="750"/>
                                        <p:tgtEl>
                                          <p:spTgt spid="75"/>
                                        </p:tgtEl>
                                      </p:cBhvr>
                                    </p:animEffect>
                                    <p:anim calcmode="lin" valueType="num">
                                      <p:cBhvr>
                                        <p:cTn id="35" dur="750" fill="hold"/>
                                        <p:tgtEl>
                                          <p:spTgt spid="75"/>
                                        </p:tgtEl>
                                        <p:attrNameLst>
                                          <p:attrName>ppt_x</p:attrName>
                                        </p:attrNameLst>
                                      </p:cBhvr>
                                      <p:tavLst>
                                        <p:tav tm="0">
                                          <p:val>
                                            <p:strVal val="#ppt_x"/>
                                          </p:val>
                                        </p:tav>
                                        <p:tav tm="100000">
                                          <p:val>
                                            <p:strVal val="#ppt_x"/>
                                          </p:val>
                                        </p:tav>
                                      </p:tavLst>
                                    </p:anim>
                                    <p:anim calcmode="lin" valueType="num">
                                      <p:cBhvr>
                                        <p:cTn id="36" dur="750" fill="hold"/>
                                        <p:tgtEl>
                                          <p:spTgt spid="75"/>
                                        </p:tgtEl>
                                        <p:attrNameLst>
                                          <p:attrName>ppt_y</p:attrName>
                                        </p:attrNameLst>
                                      </p:cBhvr>
                                      <p:tavLst>
                                        <p:tav tm="0">
                                          <p:val>
                                            <p:strVal val="#ppt_y+.1"/>
                                          </p:val>
                                        </p:tav>
                                        <p:tav tm="100000">
                                          <p:val>
                                            <p:strVal val="#ppt_y"/>
                                          </p:val>
                                        </p:tav>
                                      </p:tavLst>
                                    </p:anim>
                                  </p:childTnLst>
                                </p:cTn>
                              </p:par>
                            </p:childTnLst>
                          </p:cTn>
                        </p:par>
                        <p:par>
                          <p:cTn id="37" fill="hold">
                            <p:stCondLst>
                              <p:cond delay="4599"/>
                            </p:stCondLst>
                            <p:childTnLst>
                              <p:par>
                                <p:cTn id="38" presetID="2" presetClass="entr" presetSubtype="2"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ppt_x</p:attrName>
                                        </p:attrNameLst>
                                      </p:cBhvr>
                                      <p:tavLst>
                                        <p:tav tm="0">
                                          <p:val>
                                            <p:strVal val="1+#ppt_w/2"/>
                                          </p:val>
                                        </p:tav>
                                        <p:tav tm="100000">
                                          <p:val>
                                            <p:strVal val="#ppt_x"/>
                                          </p:val>
                                        </p:tav>
                                      </p:tavLst>
                                    </p:anim>
                                    <p:anim calcmode="lin" valueType="num">
                                      <p:cBhvr>
                                        <p:cTn id="41" dur="500" fill="hold"/>
                                        <p:tgtEl>
                                          <p:spTgt spid="60"/>
                                        </p:tgtEl>
                                        <p:attrNameLst>
                                          <p:attrName>ppt_y</p:attrName>
                                        </p:attrNameLst>
                                      </p:cBhvr>
                                      <p:tavLst>
                                        <p:tav tm="0">
                                          <p:val>
                                            <p:strVal val="#ppt_y"/>
                                          </p:val>
                                        </p:tav>
                                        <p:tav tm="100000">
                                          <p:val>
                                            <p:strVal val="#ppt_y"/>
                                          </p:val>
                                        </p:tav>
                                      </p:tavLst>
                                    </p:anim>
                                  </p:childTnLst>
                                </p:cTn>
                              </p:par>
                              <p:par>
                                <p:cTn id="42" presetID="2" presetClass="entr" presetSubtype="3"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ppt_x</p:attrName>
                                        </p:attrNameLst>
                                      </p:cBhvr>
                                      <p:tavLst>
                                        <p:tav tm="0">
                                          <p:val>
                                            <p:strVal val="1+#ppt_w/2"/>
                                          </p:val>
                                        </p:tav>
                                        <p:tav tm="100000">
                                          <p:val>
                                            <p:strVal val="#ppt_x"/>
                                          </p:val>
                                        </p:tav>
                                      </p:tavLst>
                                    </p:anim>
                                    <p:anim calcmode="lin" valueType="num">
                                      <p:cBhvr>
                                        <p:cTn id="45" dur="500" fill="hold"/>
                                        <p:tgtEl>
                                          <p:spTgt spid="48"/>
                                        </p:tgtEl>
                                        <p:attrNameLst>
                                          <p:attrName>ppt_y</p:attrName>
                                        </p:attrNameLst>
                                      </p:cBhvr>
                                      <p:tavLst>
                                        <p:tav tm="0">
                                          <p:val>
                                            <p:strVal val="0-#ppt_h/2"/>
                                          </p:val>
                                        </p:tav>
                                        <p:tav tm="100000">
                                          <p:val>
                                            <p:strVal val="#ppt_y"/>
                                          </p:val>
                                        </p:tav>
                                      </p:tavLst>
                                    </p:anim>
                                  </p:childTnLst>
                                </p:cTn>
                              </p:par>
                              <p:par>
                                <p:cTn id="46" presetID="2" presetClass="entr" presetSubtype="9" fill="hold" nodeType="withEffect">
                                  <p:stCondLst>
                                    <p:cond delay="100"/>
                                  </p:stCondLst>
                                  <p:childTnLst>
                                    <p:set>
                                      <p:cBhvr>
                                        <p:cTn id="47" dur="1" fill="hold">
                                          <p:stCondLst>
                                            <p:cond delay="0"/>
                                          </p:stCondLst>
                                        </p:cTn>
                                        <p:tgtEl>
                                          <p:spTgt spid="63"/>
                                        </p:tgtEl>
                                        <p:attrNameLst>
                                          <p:attrName>style.visibility</p:attrName>
                                        </p:attrNameLst>
                                      </p:cBhvr>
                                      <p:to>
                                        <p:strVal val="visible"/>
                                      </p:to>
                                    </p:set>
                                    <p:anim calcmode="lin" valueType="num">
                                      <p:cBhvr>
                                        <p:cTn id="48" dur="500" fill="hold"/>
                                        <p:tgtEl>
                                          <p:spTgt spid="63"/>
                                        </p:tgtEl>
                                        <p:attrNameLst>
                                          <p:attrName>ppt_x</p:attrName>
                                        </p:attrNameLst>
                                      </p:cBhvr>
                                      <p:tavLst>
                                        <p:tav tm="0">
                                          <p:val>
                                            <p:strVal val="0-#ppt_w/2"/>
                                          </p:val>
                                        </p:tav>
                                        <p:tav tm="100000">
                                          <p:val>
                                            <p:strVal val="#ppt_x"/>
                                          </p:val>
                                        </p:tav>
                                      </p:tavLst>
                                    </p:anim>
                                    <p:anim calcmode="lin" valueType="num">
                                      <p:cBhvr>
                                        <p:cTn id="49" dur="500" fill="hold"/>
                                        <p:tgtEl>
                                          <p:spTgt spid="63"/>
                                        </p:tgtEl>
                                        <p:attrNameLst>
                                          <p:attrName>ppt_y</p:attrName>
                                        </p:attrNameLst>
                                      </p:cBhvr>
                                      <p:tavLst>
                                        <p:tav tm="0">
                                          <p:val>
                                            <p:strVal val="0-#ppt_h/2"/>
                                          </p:val>
                                        </p:tav>
                                        <p:tav tm="100000">
                                          <p:val>
                                            <p:strVal val="#ppt_y"/>
                                          </p:val>
                                        </p:tav>
                                      </p:tavLst>
                                    </p:anim>
                                  </p:childTnLst>
                                </p:cTn>
                              </p:par>
                              <p:par>
                                <p:cTn id="50" presetID="8" presetClass="emph" presetSubtype="0" fill="hold" nodeType="withEffect">
                                  <p:stCondLst>
                                    <p:cond delay="0"/>
                                  </p:stCondLst>
                                  <p:childTnLst>
                                    <p:animRot by="21600000">
                                      <p:cBhvr>
                                        <p:cTn id="51" dur="2000" fill="hold"/>
                                        <p:tgtEl>
                                          <p:spTgt spid="60"/>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48"/>
                                        </p:tgtEl>
                                        <p:attrNameLst>
                                          <p:attrName>r</p:attrName>
                                        </p:attrNameLst>
                                      </p:cBhvr>
                                    </p:animRot>
                                  </p:childTnLst>
                                </p:cTn>
                              </p:par>
                              <p:par>
                                <p:cTn id="54" presetID="8" presetClass="emph" presetSubtype="0" fill="hold" nodeType="withEffect">
                                  <p:stCondLst>
                                    <p:cond delay="0"/>
                                  </p:stCondLst>
                                  <p:childTnLst>
                                    <p:animRot by="21600000">
                                      <p:cBhvr>
                                        <p:cTn id="55" dur="2000" fill="hold"/>
                                        <p:tgtEl>
                                          <p:spTgt spid="63"/>
                                        </p:tgtEl>
                                        <p:attrNameLst>
                                          <p:attrName>r</p:attrName>
                                        </p:attrNameLst>
                                      </p:cBhvr>
                                    </p:animRot>
                                  </p:childTnLst>
                                </p:cTn>
                              </p:par>
                              <p:par>
                                <p:cTn id="56" presetID="22" presetClass="entr" presetSubtype="2" fill="hold" nodeType="withEffect">
                                  <p:stCondLst>
                                    <p:cond delay="2000"/>
                                  </p:stCondLst>
                                  <p:childTnLst>
                                    <p:set>
                                      <p:cBhvr>
                                        <p:cTn id="57" dur="1" fill="hold">
                                          <p:stCondLst>
                                            <p:cond delay="0"/>
                                          </p:stCondLst>
                                        </p:cTn>
                                        <p:tgtEl>
                                          <p:spTgt spid="38"/>
                                        </p:tgtEl>
                                        <p:attrNameLst>
                                          <p:attrName>style.visibility</p:attrName>
                                        </p:attrNameLst>
                                      </p:cBhvr>
                                      <p:to>
                                        <p:strVal val="visible"/>
                                      </p:to>
                                    </p:set>
                                    <p:animEffect>
                                      <p:cBhvr>
                                        <p:cTn id="58" dur="500"/>
                                        <p:tgtEl>
                                          <p:spTgt spid="38"/>
                                        </p:tgtEl>
                                      </p:cBhvr>
                                    </p:animEffect>
                                  </p:childTnLst>
                                </p:cTn>
                              </p:par>
                              <p:par>
                                <p:cTn id="59" presetID="22" presetClass="entr" presetSubtype="2" fill="hold" grpId="0" nodeType="withEffect">
                                  <p:stCondLst>
                                    <p:cond delay="2500"/>
                                  </p:stCondLst>
                                  <p:childTnLst>
                                    <p:set>
                                      <p:cBhvr>
                                        <p:cTn id="60" dur="1" fill="hold">
                                          <p:stCondLst>
                                            <p:cond delay="0"/>
                                          </p:stCondLst>
                                        </p:cTn>
                                        <p:tgtEl>
                                          <p:spTgt spid="43"/>
                                        </p:tgtEl>
                                        <p:attrNameLst>
                                          <p:attrName>style.visibility</p:attrName>
                                        </p:attrNameLst>
                                      </p:cBhvr>
                                      <p:to>
                                        <p:strVal val="visible"/>
                                      </p:to>
                                    </p:set>
                                    <p:animEffect>
                                      <p:cBhvr>
                                        <p:cTn id="61" dur="500"/>
                                        <p:tgtEl>
                                          <p:spTgt spid="43"/>
                                        </p:tgtEl>
                                      </p:cBhvr>
                                    </p:animEffect>
                                  </p:childTnLst>
                                </p:cTn>
                              </p:par>
                            </p:childTnLst>
                          </p:cTn>
                        </p:par>
                        <p:par>
                          <p:cTn id="62" fill="hold">
                            <p:stCondLst>
                              <p:cond delay="5099"/>
                            </p:stCondLst>
                            <p:childTnLst>
                              <p:par>
                                <p:cTn id="63" presetID="22" presetClass="entr" presetSubtype="2"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p:cBhvr>
                                        <p:cTn id="65" dur="500"/>
                                        <p:tgtEl>
                                          <p:spTgt spid="34"/>
                                        </p:tgtEl>
                                      </p:cBhvr>
                                    </p:animEffect>
                                  </p:childTnLst>
                                </p:cTn>
                              </p:par>
                              <p:par>
                                <p:cTn id="66" presetID="22" presetClass="entr" presetSubtype="2" fill="hold" grpId="0" nodeType="withEffect">
                                  <p:stCondLst>
                                    <p:cond delay="500"/>
                                  </p:stCondLst>
                                  <p:childTnLst>
                                    <p:set>
                                      <p:cBhvr>
                                        <p:cTn id="67" dur="1" fill="hold">
                                          <p:stCondLst>
                                            <p:cond delay="0"/>
                                          </p:stCondLst>
                                        </p:cTn>
                                        <p:tgtEl>
                                          <p:spTgt spid="44"/>
                                        </p:tgtEl>
                                        <p:attrNameLst>
                                          <p:attrName>style.visibility</p:attrName>
                                        </p:attrNameLst>
                                      </p:cBhvr>
                                      <p:to>
                                        <p:strVal val="visible"/>
                                      </p:to>
                                    </p:set>
                                    <p:animEffect>
                                      <p:cBhvr>
                                        <p:cTn id="68" dur="500"/>
                                        <p:tgtEl>
                                          <p:spTgt spid="44"/>
                                        </p:tgtEl>
                                      </p:cBhvr>
                                    </p:animEffect>
                                  </p:childTnLst>
                                </p:cTn>
                              </p:par>
                            </p:childTnLst>
                          </p:cTn>
                        </p:par>
                        <p:par>
                          <p:cTn id="69" fill="hold">
                            <p:stCondLst>
                              <p:cond delay="5599"/>
                            </p:stCondLst>
                            <p:childTnLst>
                              <p:par>
                                <p:cTn id="70" presetID="22" presetClass="entr" presetSubtype="8"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p:cBhvr>
                                        <p:cTn id="72" dur="500"/>
                                        <p:tgtEl>
                                          <p:spTgt spid="22"/>
                                        </p:tgtEl>
                                      </p:cBhvr>
                                    </p:animEffect>
                                  </p:childTnLst>
                                </p:cTn>
                              </p:par>
                              <p:par>
                                <p:cTn id="73" presetID="22" presetClass="entr" presetSubtype="8" fill="hold" grpId="0" nodeType="withEffect">
                                  <p:stCondLst>
                                    <p:cond delay="500"/>
                                  </p:stCondLst>
                                  <p:childTnLst>
                                    <p:set>
                                      <p:cBhvr>
                                        <p:cTn id="74" dur="1" fill="hold">
                                          <p:stCondLst>
                                            <p:cond delay="0"/>
                                          </p:stCondLst>
                                        </p:cTn>
                                        <p:tgtEl>
                                          <p:spTgt spid="47"/>
                                        </p:tgtEl>
                                        <p:attrNameLst>
                                          <p:attrName>style.visibility</p:attrName>
                                        </p:attrNameLst>
                                      </p:cBhvr>
                                      <p:to>
                                        <p:strVal val="visible"/>
                                      </p:to>
                                    </p:set>
                                    <p:animEffect>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3" grpId="0" bldLvl="0" autoUpdateAnimBg="0"/>
      <p:bldP spid="44" grpId="0" bldLvl="0" autoUpdateAnimBg="0"/>
      <p:bldP spid="47" grpId="0" bldLvl="0" autoUpdateAnimBg="0"/>
      <p:bldP spid="7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74" name="矩形 73"/>
          <p:cNvSpPr/>
          <p:nvPr/>
        </p:nvSpPr>
        <p:spPr>
          <a:xfrm>
            <a:off x="5080" y="-1524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356235"/>
            <a:ext cx="2639695" cy="396240"/>
          </a:xfrm>
          <a:prstGeom prst="rect">
            <a:avLst/>
          </a:prstGeom>
          <a:solidFill>
            <a:srgbClr val="8AC028"/>
          </a:solidFill>
        </p:spPr>
        <p:txBody>
          <a:bodyPr wrap="square">
            <a:spAutoFit/>
          </a:bodyPr>
          <a:lstStyle/>
          <a:p>
            <a:r>
              <a:rPr lang="zh-CN" altLang="en-US" sz="2000" dirty="0">
                <a:solidFill>
                  <a:schemeClr val="bg1"/>
                </a:solidFill>
                <a:latin typeface="华文琥珀" panose="02010800040101010101" charset="-122"/>
                <a:ea typeface="华文琥珀" panose="02010800040101010101" charset="-122"/>
              </a:rPr>
              <a:t>对于</a:t>
            </a:r>
            <a:r>
              <a:rPr lang="en-US" altLang="zh-CN" sz="2000" dirty="0">
                <a:solidFill>
                  <a:schemeClr val="bg1"/>
                </a:solidFill>
                <a:latin typeface="华文琥珀" panose="02010800040101010101" charset="-122"/>
                <a:ea typeface="华文琥珀" panose="02010800040101010101" charset="-122"/>
              </a:rPr>
              <a:t>Arduino</a:t>
            </a:r>
            <a:r>
              <a:rPr lang="zh-CN" altLang="en-US" sz="2000" dirty="0">
                <a:solidFill>
                  <a:schemeClr val="bg1"/>
                </a:solidFill>
                <a:latin typeface="华文琥珀" panose="02010800040101010101" charset="-122"/>
                <a:ea typeface="华文琥珀" panose="02010800040101010101" charset="-122"/>
              </a:rPr>
              <a:t>的认识</a:t>
            </a:r>
            <a:endParaRPr lang="zh-CN" altLang="en-US" sz="2000" dirty="0">
              <a:solidFill>
                <a:schemeClr val="bg1"/>
              </a:solidFill>
              <a:latin typeface="华文琥珀" panose="02010800040101010101" charset="-122"/>
              <a:ea typeface="华文琥珀" panose="02010800040101010101" charset="-122"/>
            </a:endParaRPr>
          </a:p>
        </p:txBody>
      </p:sp>
      <p:sp>
        <p:nvSpPr>
          <p:cNvPr id="47" name="Freeform 42"/>
          <p:cNvSpPr/>
          <p:nvPr/>
        </p:nvSpPr>
        <p:spPr bwMode="auto">
          <a:xfrm>
            <a:off x="1285875" y="873760"/>
            <a:ext cx="4531360" cy="1548765"/>
          </a:xfrm>
          <a:custGeom>
            <a:avLst/>
            <a:gdLst>
              <a:gd name="T0" fmla="*/ 0 w 4673"/>
              <a:gd name="T1" fmla="*/ 353760222 h 1547"/>
              <a:gd name="T2" fmla="*/ 0 w 4673"/>
              <a:gd name="T3" fmla="*/ 0 h 1547"/>
              <a:gd name="T4" fmla="*/ 2147483647 w 4673"/>
              <a:gd name="T5" fmla="*/ 0 h 1547"/>
              <a:gd name="T6" fmla="*/ 0 60000 65536"/>
              <a:gd name="T7" fmla="*/ 0 60000 65536"/>
              <a:gd name="T8" fmla="*/ 0 60000 65536"/>
              <a:gd name="T9" fmla="*/ 0 w 4673"/>
              <a:gd name="T10" fmla="*/ 0 h 1547"/>
              <a:gd name="T11" fmla="*/ 4673 w 4673"/>
              <a:gd name="T12" fmla="*/ 1547 h 1547"/>
            </a:gdLst>
            <a:ahLst/>
            <a:cxnLst>
              <a:cxn ang="T6">
                <a:pos x="T0" y="T1"/>
              </a:cxn>
              <a:cxn ang="T7">
                <a:pos x="T2" y="T3"/>
              </a:cxn>
              <a:cxn ang="T8">
                <a:pos x="T4" y="T5"/>
              </a:cxn>
            </a:cxnLst>
            <a:rect l="T9" t="T10" r="T11" b="T12"/>
            <a:pathLst>
              <a:path w="4673" h="1547">
                <a:moveTo>
                  <a:pt x="0" y="1547"/>
                </a:moveTo>
                <a:lnTo>
                  <a:pt x="0" y="0"/>
                </a:lnTo>
                <a:lnTo>
                  <a:pt x="4673" y="0"/>
                </a:lnTo>
              </a:path>
            </a:pathLst>
          </a:custGeom>
          <a:noFill/>
          <a:ln w="9" cap="flat" cmpd="sng">
            <a:solidFill>
              <a:srgbClr val="296700"/>
            </a:solidFill>
            <a:prstDash val="dash"/>
            <a:bevel/>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75000"/>
                  <a:lumOff val="25000"/>
                </a:schemeClr>
              </a:solidFill>
            </a:endParaRPr>
          </a:p>
        </p:txBody>
      </p:sp>
      <p:sp>
        <p:nvSpPr>
          <p:cNvPr id="48" name="Freeform 42"/>
          <p:cNvSpPr/>
          <p:nvPr/>
        </p:nvSpPr>
        <p:spPr bwMode="auto">
          <a:xfrm flipH="1">
            <a:off x="6454775" y="855980"/>
            <a:ext cx="4553585" cy="1565910"/>
          </a:xfrm>
          <a:custGeom>
            <a:avLst/>
            <a:gdLst>
              <a:gd name="T0" fmla="*/ 0 w 4673"/>
              <a:gd name="T1" fmla="*/ 353760222 h 1547"/>
              <a:gd name="T2" fmla="*/ 0 w 4673"/>
              <a:gd name="T3" fmla="*/ 0 h 1547"/>
              <a:gd name="T4" fmla="*/ 2147483647 w 4673"/>
              <a:gd name="T5" fmla="*/ 0 h 1547"/>
              <a:gd name="T6" fmla="*/ 0 60000 65536"/>
              <a:gd name="T7" fmla="*/ 0 60000 65536"/>
              <a:gd name="T8" fmla="*/ 0 60000 65536"/>
              <a:gd name="T9" fmla="*/ 0 w 4673"/>
              <a:gd name="T10" fmla="*/ 0 h 1547"/>
              <a:gd name="T11" fmla="*/ 4673 w 4673"/>
              <a:gd name="T12" fmla="*/ 1547 h 1547"/>
            </a:gdLst>
            <a:ahLst/>
            <a:cxnLst>
              <a:cxn ang="T6">
                <a:pos x="T0" y="T1"/>
              </a:cxn>
              <a:cxn ang="T7">
                <a:pos x="T2" y="T3"/>
              </a:cxn>
              <a:cxn ang="T8">
                <a:pos x="T4" y="T5"/>
              </a:cxn>
            </a:cxnLst>
            <a:rect l="T9" t="T10" r="T11" b="T12"/>
            <a:pathLst>
              <a:path w="4673" h="1547">
                <a:moveTo>
                  <a:pt x="0" y="1547"/>
                </a:moveTo>
                <a:lnTo>
                  <a:pt x="0" y="0"/>
                </a:lnTo>
                <a:lnTo>
                  <a:pt x="4673" y="0"/>
                </a:lnTo>
              </a:path>
            </a:pathLst>
          </a:custGeom>
          <a:noFill/>
          <a:ln w="9" cap="flat" cmpd="sng">
            <a:solidFill>
              <a:srgbClr val="296700"/>
            </a:solidFill>
            <a:prstDash val="dash"/>
            <a:bevel/>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75000"/>
                  <a:lumOff val="25000"/>
                </a:schemeClr>
              </a:solidFill>
            </a:endParaRPr>
          </a:p>
        </p:txBody>
      </p:sp>
      <p:sp>
        <p:nvSpPr>
          <p:cNvPr id="49" name="Freeform 42"/>
          <p:cNvSpPr/>
          <p:nvPr/>
        </p:nvSpPr>
        <p:spPr bwMode="auto">
          <a:xfrm flipV="1">
            <a:off x="1285875" y="5066665"/>
            <a:ext cx="4531360" cy="1403350"/>
          </a:xfrm>
          <a:custGeom>
            <a:avLst/>
            <a:gdLst>
              <a:gd name="T0" fmla="*/ 0 w 4673"/>
              <a:gd name="T1" fmla="*/ 351485816 h 1547"/>
              <a:gd name="T2" fmla="*/ 0 w 4673"/>
              <a:gd name="T3" fmla="*/ 0 h 1547"/>
              <a:gd name="T4" fmla="*/ 2147483647 w 4673"/>
              <a:gd name="T5" fmla="*/ 0 h 1547"/>
              <a:gd name="T6" fmla="*/ 0 60000 65536"/>
              <a:gd name="T7" fmla="*/ 0 60000 65536"/>
              <a:gd name="T8" fmla="*/ 0 60000 65536"/>
              <a:gd name="T9" fmla="*/ 0 w 4673"/>
              <a:gd name="T10" fmla="*/ 0 h 1547"/>
              <a:gd name="T11" fmla="*/ 4673 w 4673"/>
              <a:gd name="T12" fmla="*/ 1547 h 1547"/>
            </a:gdLst>
            <a:ahLst/>
            <a:cxnLst>
              <a:cxn ang="T6">
                <a:pos x="T0" y="T1"/>
              </a:cxn>
              <a:cxn ang="T7">
                <a:pos x="T2" y="T3"/>
              </a:cxn>
              <a:cxn ang="T8">
                <a:pos x="T4" y="T5"/>
              </a:cxn>
            </a:cxnLst>
            <a:rect l="T9" t="T10" r="T11" b="T12"/>
            <a:pathLst>
              <a:path w="4673" h="1547">
                <a:moveTo>
                  <a:pt x="0" y="1547"/>
                </a:moveTo>
                <a:lnTo>
                  <a:pt x="0" y="0"/>
                </a:lnTo>
                <a:lnTo>
                  <a:pt x="4673" y="0"/>
                </a:lnTo>
              </a:path>
            </a:pathLst>
          </a:custGeom>
          <a:noFill/>
          <a:ln w="9" cap="flat" cmpd="sng">
            <a:solidFill>
              <a:srgbClr val="296700"/>
            </a:solidFill>
            <a:prstDash val="dash"/>
            <a:bevel/>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75000"/>
                  <a:lumOff val="25000"/>
                </a:schemeClr>
              </a:solidFill>
            </a:endParaRPr>
          </a:p>
        </p:txBody>
      </p:sp>
      <p:sp>
        <p:nvSpPr>
          <p:cNvPr id="50" name="Freeform 42"/>
          <p:cNvSpPr/>
          <p:nvPr/>
        </p:nvSpPr>
        <p:spPr bwMode="auto">
          <a:xfrm flipH="1" flipV="1">
            <a:off x="6281420" y="5151755"/>
            <a:ext cx="4726940" cy="1332865"/>
          </a:xfrm>
          <a:custGeom>
            <a:avLst/>
            <a:gdLst>
              <a:gd name="T0" fmla="*/ 0 w 4673"/>
              <a:gd name="T1" fmla="*/ 351485816 h 1547"/>
              <a:gd name="T2" fmla="*/ 0 w 4673"/>
              <a:gd name="T3" fmla="*/ 0 h 1547"/>
              <a:gd name="T4" fmla="*/ 2147483647 w 4673"/>
              <a:gd name="T5" fmla="*/ 0 h 1547"/>
              <a:gd name="T6" fmla="*/ 0 60000 65536"/>
              <a:gd name="T7" fmla="*/ 0 60000 65536"/>
              <a:gd name="T8" fmla="*/ 0 60000 65536"/>
              <a:gd name="T9" fmla="*/ 0 w 4673"/>
              <a:gd name="T10" fmla="*/ 0 h 1547"/>
              <a:gd name="T11" fmla="*/ 4673 w 4673"/>
              <a:gd name="T12" fmla="*/ 1547 h 1547"/>
            </a:gdLst>
            <a:ahLst/>
            <a:cxnLst>
              <a:cxn ang="T6">
                <a:pos x="T0" y="T1"/>
              </a:cxn>
              <a:cxn ang="T7">
                <a:pos x="T2" y="T3"/>
              </a:cxn>
              <a:cxn ang="T8">
                <a:pos x="T4" y="T5"/>
              </a:cxn>
            </a:cxnLst>
            <a:rect l="T9" t="T10" r="T11" b="T12"/>
            <a:pathLst>
              <a:path w="4673" h="1547">
                <a:moveTo>
                  <a:pt x="0" y="1547"/>
                </a:moveTo>
                <a:lnTo>
                  <a:pt x="0" y="0"/>
                </a:lnTo>
                <a:lnTo>
                  <a:pt x="4673" y="0"/>
                </a:lnTo>
              </a:path>
            </a:pathLst>
          </a:custGeom>
          <a:noFill/>
          <a:ln w="9" cap="flat" cmpd="sng">
            <a:solidFill>
              <a:srgbClr val="296700"/>
            </a:solidFill>
            <a:prstDash val="dash"/>
            <a:bevel/>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75000"/>
                  <a:lumOff val="25000"/>
                </a:schemeClr>
              </a:solidFill>
            </a:endParaRPr>
          </a:p>
        </p:txBody>
      </p:sp>
      <p:sp>
        <p:nvSpPr>
          <p:cNvPr id="51" name="矩形 32"/>
          <p:cNvSpPr>
            <a:spLocks noChangeArrowheads="1"/>
          </p:cNvSpPr>
          <p:nvPr/>
        </p:nvSpPr>
        <p:spPr bwMode="auto">
          <a:xfrm>
            <a:off x="0" y="3254375"/>
            <a:ext cx="12196763" cy="1149350"/>
          </a:xfrm>
          <a:prstGeom prst="rect">
            <a:avLst/>
          </a:prstGeom>
          <a:solidFill>
            <a:srgbClr val="8AC028"/>
          </a:solidFill>
          <a:ln>
            <a:noFill/>
          </a:ln>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solidFill>
                <a:schemeClr val="bg1"/>
              </a:solidFill>
            </a:endParaRPr>
          </a:p>
        </p:txBody>
      </p:sp>
      <p:sp>
        <p:nvSpPr>
          <p:cNvPr id="52" name="TextBox 33"/>
          <p:cNvSpPr>
            <a:spLocks noChangeArrowheads="1"/>
          </p:cNvSpPr>
          <p:nvPr/>
        </p:nvSpPr>
        <p:spPr bwMode="auto">
          <a:xfrm>
            <a:off x="3843139" y="3444914"/>
            <a:ext cx="4469765" cy="70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smtClean="0">
                <a:solidFill>
                  <a:schemeClr val="bg1"/>
                </a:solidFill>
                <a:latin typeface="华文琥珀" panose="02010800040101010101" charset="-122"/>
                <a:ea typeface="华文琥珀" panose="02010800040101010101" charset="-122"/>
                <a:sym typeface="微软雅黑" panose="020B0503020204020204" pitchFamily="34" charset="-122"/>
              </a:rPr>
              <a:t>关于</a:t>
            </a:r>
            <a:r>
              <a:rPr lang="en-US" altLang="zh-CN" sz="4000" b="1" dirty="0" smtClean="0">
                <a:solidFill>
                  <a:schemeClr val="bg1"/>
                </a:solidFill>
                <a:latin typeface="华文琥珀" panose="02010800040101010101" charset="-122"/>
                <a:ea typeface="华文琥珀" panose="02010800040101010101" charset="-122"/>
                <a:sym typeface="微软雅黑" panose="020B0503020204020204" pitchFamily="34" charset="-122"/>
              </a:rPr>
              <a:t>Arduino</a:t>
            </a:r>
            <a:r>
              <a:rPr lang="zh-CN" altLang="en-US" sz="4000" b="1" dirty="0" smtClean="0">
                <a:solidFill>
                  <a:schemeClr val="bg1"/>
                </a:solidFill>
                <a:latin typeface="华文琥珀" panose="02010800040101010101" charset="-122"/>
                <a:ea typeface="华文琥珀" panose="02010800040101010101" charset="-122"/>
                <a:sym typeface="微软雅黑" panose="020B0503020204020204" pitchFamily="34" charset="-122"/>
              </a:rPr>
              <a:t>的认识</a:t>
            </a:r>
            <a:endParaRPr lang="zh-CN" altLang="en-US" sz="4000" b="1" dirty="0" smtClean="0">
              <a:solidFill>
                <a:schemeClr val="bg1"/>
              </a:solidFill>
              <a:latin typeface="华文琥珀" panose="02010800040101010101" charset="-122"/>
              <a:ea typeface="华文琥珀" panose="02010800040101010101" charset="-122"/>
              <a:sym typeface="微软雅黑" panose="020B0503020204020204" pitchFamily="34" charset="-122"/>
            </a:endParaRPr>
          </a:p>
        </p:txBody>
      </p:sp>
      <p:grpSp>
        <p:nvGrpSpPr>
          <p:cNvPr id="53" name="组合 34"/>
          <p:cNvGrpSpPr/>
          <p:nvPr/>
        </p:nvGrpSpPr>
        <p:grpSpPr bwMode="auto">
          <a:xfrm>
            <a:off x="729615" y="2398395"/>
            <a:ext cx="1154113" cy="1155700"/>
            <a:chOff x="0" y="0"/>
            <a:chExt cx="1154113" cy="1155699"/>
          </a:xfrm>
        </p:grpSpPr>
        <p:sp>
          <p:nvSpPr>
            <p:cNvPr id="54" name="Oval 30"/>
            <p:cNvSpPr>
              <a:spLocks noChangeArrowheads="1"/>
            </p:cNvSpPr>
            <p:nvPr/>
          </p:nvSpPr>
          <p:spPr bwMode="auto">
            <a:xfrm>
              <a:off x="0" y="0"/>
              <a:ext cx="1154113" cy="1155699"/>
            </a:xfrm>
            <a:prstGeom prst="ellipse">
              <a:avLst/>
            </a:pr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solidFill>
                  <a:schemeClr val="tx1">
                    <a:lumMod val="75000"/>
                    <a:lumOff val="25000"/>
                  </a:schemeClr>
                </a:solidFill>
              </a:endParaRPr>
            </a:p>
          </p:txBody>
        </p:sp>
        <p:sp>
          <p:nvSpPr>
            <p:cNvPr id="55" name="Freeform 34"/>
            <p:cNvSpPr>
              <a:spLocks noEditPoints="1" noChangeArrowheads="1"/>
            </p:cNvSpPr>
            <p:nvPr/>
          </p:nvSpPr>
          <p:spPr bwMode="auto">
            <a:xfrm>
              <a:off x="266700" y="128587"/>
              <a:ext cx="638175" cy="868362"/>
            </a:xfrm>
            <a:custGeom>
              <a:avLst/>
              <a:gdLst>
                <a:gd name="T0" fmla="*/ 115857104 w 709"/>
                <a:gd name="T1" fmla="*/ 289888070 h 965"/>
                <a:gd name="T2" fmla="*/ 176621452 w 709"/>
                <a:gd name="T3" fmla="*/ 432402886 h 965"/>
                <a:gd name="T4" fmla="*/ 226043544 w 709"/>
                <a:gd name="T5" fmla="*/ 546575925 h 965"/>
                <a:gd name="T6" fmla="*/ 337039206 w 709"/>
                <a:gd name="T7" fmla="*/ 549815409 h 965"/>
                <a:gd name="T8" fmla="*/ 361344754 w 709"/>
                <a:gd name="T9" fmla="*/ 504469827 h 965"/>
                <a:gd name="T10" fmla="*/ 422919169 w 709"/>
                <a:gd name="T11" fmla="*/ 389486017 h 965"/>
                <a:gd name="T12" fmla="*/ 287618015 w 709"/>
                <a:gd name="T13" fmla="*/ 119032210 h 965"/>
                <a:gd name="T14" fmla="*/ 238195924 w 709"/>
                <a:gd name="T15" fmla="*/ 585444338 h 965"/>
                <a:gd name="T16" fmla="*/ 181482922 w 709"/>
                <a:gd name="T17" fmla="*/ 520664549 h 965"/>
                <a:gd name="T18" fmla="*/ 122338792 w 709"/>
                <a:gd name="T19" fmla="*/ 409730095 h 965"/>
                <a:gd name="T20" fmla="*/ 287618015 w 709"/>
                <a:gd name="T21" fmla="*/ 82593381 h 965"/>
                <a:gd name="T22" fmla="*/ 452896282 w 709"/>
                <a:gd name="T23" fmla="*/ 409730095 h 965"/>
                <a:gd name="T24" fmla="*/ 392942057 w 709"/>
                <a:gd name="T25" fmla="*/ 520664549 h 965"/>
                <a:gd name="T26" fmla="*/ 337039206 w 709"/>
                <a:gd name="T27" fmla="*/ 585444338 h 965"/>
                <a:gd name="T28" fmla="*/ 205788470 w 709"/>
                <a:gd name="T29" fmla="*/ 700427136 h 965"/>
                <a:gd name="T30" fmla="*/ 345141056 w 709"/>
                <a:gd name="T31" fmla="*/ 726339411 h 965"/>
                <a:gd name="T32" fmla="*/ 345141056 w 709"/>
                <a:gd name="T33" fmla="*/ 673705889 h 965"/>
                <a:gd name="T34" fmla="*/ 221992169 w 709"/>
                <a:gd name="T35" fmla="*/ 716621858 h 965"/>
                <a:gd name="T36" fmla="*/ 355673190 w 709"/>
                <a:gd name="T37" fmla="*/ 716621858 h 965"/>
                <a:gd name="T38" fmla="*/ 371877789 w 709"/>
                <a:gd name="T39" fmla="*/ 700427136 h 965"/>
                <a:gd name="T40" fmla="*/ 205788470 w 709"/>
                <a:gd name="T41" fmla="*/ 617023911 h 965"/>
                <a:gd name="T42" fmla="*/ 371877789 w 709"/>
                <a:gd name="T43" fmla="*/ 700427136 h 965"/>
                <a:gd name="T44" fmla="*/ 370256699 w 709"/>
                <a:gd name="T45" fmla="*/ 326325970 h 965"/>
                <a:gd name="T46" fmla="*/ 314353848 w 709"/>
                <a:gd name="T47" fmla="*/ 382198977 h 965"/>
                <a:gd name="T48" fmla="*/ 260071187 w 709"/>
                <a:gd name="T49" fmla="*/ 382198977 h 965"/>
                <a:gd name="T50" fmla="*/ 204168280 w 709"/>
                <a:gd name="T51" fmla="*/ 326325970 h 965"/>
                <a:gd name="T52" fmla="*/ 204168280 w 709"/>
                <a:gd name="T53" fmla="*/ 272073606 h 965"/>
                <a:gd name="T54" fmla="*/ 260071187 w 709"/>
                <a:gd name="T55" fmla="*/ 215391572 h 965"/>
                <a:gd name="T56" fmla="*/ 314353848 w 709"/>
                <a:gd name="T57" fmla="*/ 215391572 h 965"/>
                <a:gd name="T58" fmla="*/ 370256699 w 709"/>
                <a:gd name="T59" fmla="*/ 272073606 h 965"/>
                <a:gd name="T60" fmla="*/ 551739677 w 709"/>
                <a:gd name="T61" fmla="*/ 263975795 h 965"/>
                <a:gd name="T62" fmla="*/ 522572659 w 709"/>
                <a:gd name="T63" fmla="*/ 289888070 h 965"/>
                <a:gd name="T64" fmla="*/ 551739677 w 709"/>
                <a:gd name="T65" fmla="*/ 306892663 h 965"/>
                <a:gd name="T66" fmla="*/ 551739677 w 709"/>
                <a:gd name="T67" fmla="*/ 263975795 h 965"/>
                <a:gd name="T68" fmla="*/ 488545072 w 709"/>
                <a:gd name="T69" fmla="*/ 114983726 h 965"/>
                <a:gd name="T70" fmla="*/ 458567847 w 709"/>
                <a:gd name="T71" fmla="*/ 85022995 h 965"/>
                <a:gd name="T72" fmla="*/ 466669696 w 709"/>
                <a:gd name="T73" fmla="*/ 137656545 h 965"/>
                <a:gd name="T74" fmla="*/ 307872188 w 709"/>
                <a:gd name="T75" fmla="*/ 55062250 h 965"/>
                <a:gd name="T76" fmla="*/ 286807020 w 709"/>
                <a:gd name="T77" fmla="*/ 0 h 965"/>
                <a:gd name="T78" fmla="*/ 264932657 w 709"/>
                <a:gd name="T79" fmla="*/ 55062250 h 965"/>
                <a:gd name="T80" fmla="*/ 105324970 w 709"/>
                <a:gd name="T81" fmla="*/ 140085258 h 965"/>
                <a:gd name="T82" fmla="*/ 115047009 w 709"/>
                <a:gd name="T83" fmla="*/ 88261579 h 965"/>
                <a:gd name="T84" fmla="*/ 84259802 w 709"/>
                <a:gd name="T85" fmla="*/ 119032210 h 965"/>
                <a:gd name="T86" fmla="*/ 51852390 w 709"/>
                <a:gd name="T87" fmla="*/ 289888070 h 965"/>
                <a:gd name="T88" fmla="*/ 22685365 w 709"/>
                <a:gd name="T89" fmla="*/ 263975795 h 965"/>
                <a:gd name="T90" fmla="*/ 22685365 w 709"/>
                <a:gd name="T91" fmla="*/ 306892663 h 965"/>
                <a:gd name="T92" fmla="*/ 51852390 w 709"/>
                <a:gd name="T93" fmla="*/ 289888070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9"/>
                <a:gd name="T142" fmla="*/ 0 h 965"/>
                <a:gd name="T143" fmla="*/ 709 w 709"/>
                <a:gd name="T144" fmla="*/ 965 h 96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tx1">
                    <a:lumMod val="75000"/>
                    <a:lumOff val="25000"/>
                  </a:schemeClr>
                </a:solidFill>
              </a:endParaRPr>
            </a:p>
          </p:txBody>
        </p:sp>
      </p:grpSp>
      <p:grpSp>
        <p:nvGrpSpPr>
          <p:cNvPr id="56" name="组合 37"/>
          <p:cNvGrpSpPr/>
          <p:nvPr/>
        </p:nvGrpSpPr>
        <p:grpSpPr bwMode="auto">
          <a:xfrm>
            <a:off x="715010" y="3965575"/>
            <a:ext cx="1154113" cy="1155700"/>
            <a:chOff x="0" y="0"/>
            <a:chExt cx="1154113" cy="1155698"/>
          </a:xfrm>
        </p:grpSpPr>
        <p:sp>
          <p:nvSpPr>
            <p:cNvPr id="57" name="Oval 31"/>
            <p:cNvSpPr>
              <a:spLocks noChangeArrowheads="1"/>
            </p:cNvSpPr>
            <p:nvPr/>
          </p:nvSpPr>
          <p:spPr bwMode="auto">
            <a:xfrm>
              <a:off x="0" y="0"/>
              <a:ext cx="1154113" cy="1155699"/>
            </a:xfrm>
            <a:prstGeom prst="ellipse">
              <a:avLst/>
            </a:pr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solidFill>
                  <a:schemeClr val="tx1">
                    <a:lumMod val="75000"/>
                    <a:lumOff val="25000"/>
                  </a:schemeClr>
                </a:solidFill>
              </a:endParaRPr>
            </a:p>
          </p:txBody>
        </p:sp>
        <p:sp>
          <p:nvSpPr>
            <p:cNvPr id="58" name="Freeform 35"/>
            <p:cNvSpPr>
              <a:spLocks noEditPoints="1" noChangeArrowheads="1"/>
            </p:cNvSpPr>
            <p:nvPr/>
          </p:nvSpPr>
          <p:spPr bwMode="auto">
            <a:xfrm>
              <a:off x="269875" y="169862"/>
              <a:ext cx="563563" cy="766762"/>
            </a:xfrm>
            <a:custGeom>
              <a:avLst/>
              <a:gdLst>
                <a:gd name="T0" fmla="*/ 66670858 w 625"/>
                <a:gd name="T1" fmla="*/ 111769057 h 852"/>
                <a:gd name="T2" fmla="*/ 56101111 w 625"/>
                <a:gd name="T3" fmla="*/ 690051629 h 852"/>
                <a:gd name="T4" fmla="*/ 508165235 w 625"/>
                <a:gd name="T5" fmla="*/ 169273519 h 852"/>
                <a:gd name="T6" fmla="*/ 469137723 w 625"/>
                <a:gd name="T7" fmla="*/ 181422013 h 852"/>
                <a:gd name="T8" fmla="*/ 57727778 w 625"/>
                <a:gd name="T9" fmla="*/ 650365407 h 852"/>
                <a:gd name="T10" fmla="*/ 219527146 w 625"/>
                <a:gd name="T11" fmla="*/ 73702754 h 852"/>
                <a:gd name="T12" fmla="*/ 288638033 w 625"/>
                <a:gd name="T13" fmla="*/ 73702754 h 852"/>
                <a:gd name="T14" fmla="*/ 252863068 w 625"/>
                <a:gd name="T15" fmla="*/ 110149138 h 852"/>
                <a:gd name="T16" fmla="*/ 177248215 w 625"/>
                <a:gd name="T17" fmla="*/ 75322674 h 852"/>
                <a:gd name="T18" fmla="*/ 93502758 w 625"/>
                <a:gd name="T19" fmla="*/ 174942336 h 852"/>
                <a:gd name="T20" fmla="*/ 414662393 w 625"/>
                <a:gd name="T21" fmla="*/ 174942336 h 852"/>
                <a:gd name="T22" fmla="*/ 330916963 w 625"/>
                <a:gd name="T23" fmla="*/ 75322674 h 852"/>
                <a:gd name="T24" fmla="*/ 177248215 w 625"/>
                <a:gd name="T25" fmla="*/ 75322674 h 852"/>
                <a:gd name="T26" fmla="*/ 179687315 w 625"/>
                <a:gd name="T27" fmla="*/ 524018005 h 852"/>
                <a:gd name="T28" fmla="*/ 122772884 w 625"/>
                <a:gd name="T29" fmla="*/ 540216298 h 852"/>
                <a:gd name="T30" fmla="*/ 110576456 w 625"/>
                <a:gd name="T31" fmla="*/ 552365692 h 852"/>
                <a:gd name="T32" fmla="*/ 179687315 w 625"/>
                <a:gd name="T33" fmla="*/ 557224550 h 852"/>
                <a:gd name="T34" fmla="*/ 107324924 w 625"/>
                <a:gd name="T35" fmla="*/ 592860973 h 852"/>
                <a:gd name="T36" fmla="*/ 196761914 w 625"/>
                <a:gd name="T37" fmla="*/ 549125853 h 852"/>
                <a:gd name="T38" fmla="*/ 196761914 w 625"/>
                <a:gd name="T39" fmla="*/ 520778166 h 852"/>
                <a:gd name="T40" fmla="*/ 89436990 w 625"/>
                <a:gd name="T41" fmla="*/ 526447884 h 852"/>
                <a:gd name="T42" fmla="*/ 173995782 w 625"/>
                <a:gd name="T43" fmla="*/ 615538943 h 852"/>
                <a:gd name="T44" fmla="*/ 173995782 w 625"/>
                <a:gd name="T45" fmla="*/ 271323088 h 852"/>
                <a:gd name="T46" fmla="*/ 122772884 w 625"/>
                <a:gd name="T47" fmla="*/ 286711421 h 852"/>
                <a:gd name="T48" fmla="*/ 140659916 w 625"/>
                <a:gd name="T49" fmla="*/ 332067360 h 852"/>
                <a:gd name="T50" fmla="*/ 107324924 w 625"/>
                <a:gd name="T51" fmla="*/ 344215855 h 852"/>
                <a:gd name="T52" fmla="*/ 173995782 w 625"/>
                <a:gd name="T53" fmla="*/ 253504876 h 852"/>
                <a:gd name="T54" fmla="*/ 89436990 w 625"/>
                <a:gd name="T55" fmla="*/ 342595936 h 852"/>
                <a:gd name="T56" fmla="*/ 195948581 w 625"/>
                <a:gd name="T57" fmla="*/ 290761219 h 852"/>
                <a:gd name="T58" fmla="*/ 195135247 w 625"/>
                <a:gd name="T59" fmla="*/ 267273290 h 852"/>
                <a:gd name="T60" fmla="*/ 179687315 w 625"/>
                <a:gd name="T61" fmla="*/ 407390006 h 852"/>
                <a:gd name="T62" fmla="*/ 110576456 w 625"/>
                <a:gd name="T63" fmla="*/ 424398258 h 852"/>
                <a:gd name="T64" fmla="*/ 179687315 w 625"/>
                <a:gd name="T65" fmla="*/ 470563257 h 852"/>
                <a:gd name="T66" fmla="*/ 196761914 w 625"/>
                <a:gd name="T67" fmla="*/ 394430652 h 852"/>
                <a:gd name="T68" fmla="*/ 89436990 w 625"/>
                <a:gd name="T69" fmla="*/ 398480450 h 852"/>
                <a:gd name="T70" fmla="*/ 179687315 w 625"/>
                <a:gd name="T71" fmla="*/ 487571622 h 852"/>
                <a:gd name="T72" fmla="*/ 234975979 w 625"/>
                <a:gd name="T73" fmla="*/ 376612440 h 852"/>
                <a:gd name="T74" fmla="*/ 265871900 w 625"/>
                <a:gd name="T75" fmla="*/ 585572237 h 852"/>
                <a:gd name="T76" fmla="*/ 408158427 w 625"/>
                <a:gd name="T77" fmla="*/ 541836217 h 852"/>
                <a:gd name="T78" fmla="*/ 260180367 w 625"/>
                <a:gd name="T79" fmla="*/ 579902519 h 852"/>
                <a:gd name="T80" fmla="*/ 408158427 w 625"/>
                <a:gd name="T81" fmla="*/ 410628944 h 852"/>
                <a:gd name="T82" fmla="*/ 260180367 w 625"/>
                <a:gd name="T83" fmla="*/ 332067360 h 852"/>
                <a:gd name="T84" fmla="*/ 260180367 w 625"/>
                <a:gd name="T85" fmla="*/ 285091502 h 85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25"/>
                <a:gd name="T130" fmla="*/ 0 h 852"/>
                <a:gd name="T131" fmla="*/ 625 w 625"/>
                <a:gd name="T132" fmla="*/ 852 h 85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25" h="852">
                  <a:moveTo>
                    <a:pt x="48" y="224"/>
                  </a:moveTo>
                  <a:cubicBezTo>
                    <a:pt x="48" y="200"/>
                    <a:pt x="59" y="188"/>
                    <a:pt x="82" y="188"/>
                  </a:cubicBezTo>
                  <a:lnTo>
                    <a:pt x="82" y="138"/>
                  </a:lnTo>
                  <a:cubicBezTo>
                    <a:pt x="39" y="139"/>
                    <a:pt x="0" y="167"/>
                    <a:pt x="0" y="209"/>
                  </a:cubicBezTo>
                  <a:lnTo>
                    <a:pt x="0" y="783"/>
                  </a:lnTo>
                  <a:cubicBezTo>
                    <a:pt x="0" y="818"/>
                    <a:pt x="34" y="852"/>
                    <a:pt x="69" y="852"/>
                  </a:cubicBezTo>
                  <a:lnTo>
                    <a:pt x="556" y="852"/>
                  </a:lnTo>
                  <a:cubicBezTo>
                    <a:pt x="591" y="852"/>
                    <a:pt x="625" y="818"/>
                    <a:pt x="625" y="783"/>
                  </a:cubicBezTo>
                  <a:lnTo>
                    <a:pt x="625" y="209"/>
                  </a:lnTo>
                  <a:cubicBezTo>
                    <a:pt x="625" y="167"/>
                    <a:pt x="586" y="139"/>
                    <a:pt x="543" y="138"/>
                  </a:cubicBezTo>
                  <a:lnTo>
                    <a:pt x="543" y="188"/>
                  </a:lnTo>
                  <a:cubicBezTo>
                    <a:pt x="566" y="188"/>
                    <a:pt x="577" y="200"/>
                    <a:pt x="577" y="224"/>
                  </a:cubicBezTo>
                  <a:lnTo>
                    <a:pt x="577" y="768"/>
                  </a:lnTo>
                  <a:cubicBezTo>
                    <a:pt x="577" y="785"/>
                    <a:pt x="570" y="803"/>
                    <a:pt x="554" y="803"/>
                  </a:cubicBezTo>
                  <a:lnTo>
                    <a:pt x="71" y="803"/>
                  </a:lnTo>
                  <a:cubicBezTo>
                    <a:pt x="53" y="803"/>
                    <a:pt x="48" y="783"/>
                    <a:pt x="48" y="764"/>
                  </a:cubicBezTo>
                  <a:lnTo>
                    <a:pt x="48" y="224"/>
                  </a:lnTo>
                  <a:close/>
                  <a:moveTo>
                    <a:pt x="270" y="91"/>
                  </a:moveTo>
                  <a:cubicBezTo>
                    <a:pt x="270" y="71"/>
                    <a:pt x="289" y="52"/>
                    <a:pt x="309" y="52"/>
                  </a:cubicBezTo>
                  <a:lnTo>
                    <a:pt x="316" y="52"/>
                  </a:lnTo>
                  <a:cubicBezTo>
                    <a:pt x="336" y="52"/>
                    <a:pt x="355" y="71"/>
                    <a:pt x="355" y="91"/>
                  </a:cubicBezTo>
                  <a:lnTo>
                    <a:pt x="355" y="95"/>
                  </a:lnTo>
                  <a:cubicBezTo>
                    <a:pt x="355" y="117"/>
                    <a:pt x="336" y="136"/>
                    <a:pt x="314" y="136"/>
                  </a:cubicBezTo>
                  <a:lnTo>
                    <a:pt x="311" y="136"/>
                  </a:lnTo>
                  <a:cubicBezTo>
                    <a:pt x="289" y="136"/>
                    <a:pt x="270" y="117"/>
                    <a:pt x="270" y="95"/>
                  </a:cubicBezTo>
                  <a:lnTo>
                    <a:pt x="270" y="91"/>
                  </a:lnTo>
                  <a:close/>
                  <a:moveTo>
                    <a:pt x="218" y="93"/>
                  </a:moveTo>
                  <a:lnTo>
                    <a:pt x="149" y="93"/>
                  </a:lnTo>
                  <a:cubicBezTo>
                    <a:pt x="126" y="93"/>
                    <a:pt x="115" y="104"/>
                    <a:pt x="115" y="127"/>
                  </a:cubicBezTo>
                  <a:lnTo>
                    <a:pt x="115" y="216"/>
                  </a:lnTo>
                  <a:cubicBezTo>
                    <a:pt x="115" y="231"/>
                    <a:pt x="124" y="246"/>
                    <a:pt x="138" y="246"/>
                  </a:cubicBezTo>
                  <a:lnTo>
                    <a:pt x="487" y="246"/>
                  </a:lnTo>
                  <a:cubicBezTo>
                    <a:pt x="501" y="246"/>
                    <a:pt x="510" y="231"/>
                    <a:pt x="510" y="216"/>
                  </a:cubicBezTo>
                  <a:lnTo>
                    <a:pt x="510" y="127"/>
                  </a:lnTo>
                  <a:cubicBezTo>
                    <a:pt x="510" y="104"/>
                    <a:pt x="499" y="93"/>
                    <a:pt x="476" y="93"/>
                  </a:cubicBezTo>
                  <a:lnTo>
                    <a:pt x="407" y="93"/>
                  </a:lnTo>
                  <a:cubicBezTo>
                    <a:pt x="407" y="45"/>
                    <a:pt x="366" y="0"/>
                    <a:pt x="320" y="0"/>
                  </a:cubicBezTo>
                  <a:lnTo>
                    <a:pt x="305" y="0"/>
                  </a:lnTo>
                  <a:cubicBezTo>
                    <a:pt x="259" y="0"/>
                    <a:pt x="218" y="45"/>
                    <a:pt x="218" y="93"/>
                  </a:cubicBezTo>
                  <a:close/>
                  <a:moveTo>
                    <a:pt x="132" y="654"/>
                  </a:moveTo>
                  <a:cubicBezTo>
                    <a:pt x="132" y="649"/>
                    <a:pt x="133" y="647"/>
                    <a:pt x="138" y="647"/>
                  </a:cubicBezTo>
                  <a:lnTo>
                    <a:pt x="221" y="647"/>
                  </a:lnTo>
                  <a:lnTo>
                    <a:pt x="221" y="654"/>
                  </a:lnTo>
                  <a:cubicBezTo>
                    <a:pt x="221" y="661"/>
                    <a:pt x="186" y="680"/>
                    <a:pt x="180" y="684"/>
                  </a:cubicBezTo>
                  <a:cubicBezTo>
                    <a:pt x="174" y="679"/>
                    <a:pt x="161" y="667"/>
                    <a:pt x="151" y="667"/>
                  </a:cubicBezTo>
                  <a:lnTo>
                    <a:pt x="149" y="667"/>
                  </a:lnTo>
                  <a:cubicBezTo>
                    <a:pt x="144" y="667"/>
                    <a:pt x="136" y="675"/>
                    <a:pt x="136" y="680"/>
                  </a:cubicBezTo>
                  <a:lnTo>
                    <a:pt x="136" y="682"/>
                  </a:lnTo>
                  <a:cubicBezTo>
                    <a:pt x="136" y="688"/>
                    <a:pt x="167" y="721"/>
                    <a:pt x="173" y="721"/>
                  </a:cubicBezTo>
                  <a:lnTo>
                    <a:pt x="175" y="721"/>
                  </a:lnTo>
                  <a:cubicBezTo>
                    <a:pt x="180" y="721"/>
                    <a:pt x="214" y="693"/>
                    <a:pt x="221" y="688"/>
                  </a:cubicBezTo>
                  <a:cubicBezTo>
                    <a:pt x="221" y="700"/>
                    <a:pt x="225" y="738"/>
                    <a:pt x="214" y="738"/>
                  </a:cubicBezTo>
                  <a:lnTo>
                    <a:pt x="138" y="738"/>
                  </a:lnTo>
                  <a:cubicBezTo>
                    <a:pt x="133" y="738"/>
                    <a:pt x="132" y="737"/>
                    <a:pt x="132" y="732"/>
                  </a:cubicBezTo>
                  <a:lnTo>
                    <a:pt x="132" y="654"/>
                  </a:lnTo>
                  <a:close/>
                  <a:moveTo>
                    <a:pt x="214" y="760"/>
                  </a:moveTo>
                  <a:cubicBezTo>
                    <a:pt x="255" y="760"/>
                    <a:pt x="240" y="715"/>
                    <a:pt x="242" y="678"/>
                  </a:cubicBezTo>
                  <a:cubicBezTo>
                    <a:pt x="243" y="658"/>
                    <a:pt x="292" y="642"/>
                    <a:pt x="296" y="624"/>
                  </a:cubicBezTo>
                  <a:lnTo>
                    <a:pt x="290" y="624"/>
                  </a:lnTo>
                  <a:cubicBezTo>
                    <a:pt x="275" y="624"/>
                    <a:pt x="253" y="637"/>
                    <a:pt x="242" y="643"/>
                  </a:cubicBezTo>
                  <a:cubicBezTo>
                    <a:pt x="237" y="635"/>
                    <a:pt x="232" y="626"/>
                    <a:pt x="218" y="626"/>
                  </a:cubicBezTo>
                  <a:lnTo>
                    <a:pt x="134" y="626"/>
                  </a:lnTo>
                  <a:cubicBezTo>
                    <a:pt x="122" y="626"/>
                    <a:pt x="110" y="637"/>
                    <a:pt x="110" y="650"/>
                  </a:cubicBezTo>
                  <a:lnTo>
                    <a:pt x="110" y="736"/>
                  </a:lnTo>
                  <a:cubicBezTo>
                    <a:pt x="110" y="750"/>
                    <a:pt x="123" y="760"/>
                    <a:pt x="138" y="760"/>
                  </a:cubicBezTo>
                  <a:lnTo>
                    <a:pt x="214" y="760"/>
                  </a:lnTo>
                  <a:close/>
                  <a:moveTo>
                    <a:pt x="132" y="341"/>
                  </a:moveTo>
                  <a:cubicBezTo>
                    <a:pt x="132" y="336"/>
                    <a:pt x="133" y="335"/>
                    <a:pt x="138" y="335"/>
                  </a:cubicBezTo>
                  <a:lnTo>
                    <a:pt x="214" y="335"/>
                  </a:lnTo>
                  <a:cubicBezTo>
                    <a:pt x="219" y="335"/>
                    <a:pt x="221" y="336"/>
                    <a:pt x="221" y="341"/>
                  </a:cubicBezTo>
                  <a:cubicBezTo>
                    <a:pt x="221" y="346"/>
                    <a:pt x="184" y="371"/>
                    <a:pt x="180" y="371"/>
                  </a:cubicBezTo>
                  <a:cubicBezTo>
                    <a:pt x="175" y="371"/>
                    <a:pt x="164" y="354"/>
                    <a:pt x="151" y="354"/>
                  </a:cubicBezTo>
                  <a:cubicBezTo>
                    <a:pt x="145" y="354"/>
                    <a:pt x="136" y="361"/>
                    <a:pt x="136" y="367"/>
                  </a:cubicBezTo>
                  <a:lnTo>
                    <a:pt x="136" y="369"/>
                  </a:lnTo>
                  <a:cubicBezTo>
                    <a:pt x="136" y="378"/>
                    <a:pt x="166" y="406"/>
                    <a:pt x="173" y="410"/>
                  </a:cubicBezTo>
                  <a:lnTo>
                    <a:pt x="221" y="376"/>
                  </a:lnTo>
                  <a:lnTo>
                    <a:pt x="221" y="425"/>
                  </a:lnTo>
                  <a:lnTo>
                    <a:pt x="132" y="425"/>
                  </a:lnTo>
                  <a:lnTo>
                    <a:pt x="132" y="341"/>
                  </a:lnTo>
                  <a:close/>
                  <a:moveTo>
                    <a:pt x="240" y="330"/>
                  </a:moveTo>
                  <a:cubicBezTo>
                    <a:pt x="237" y="319"/>
                    <a:pt x="228" y="313"/>
                    <a:pt x="214" y="313"/>
                  </a:cubicBezTo>
                  <a:lnTo>
                    <a:pt x="138" y="313"/>
                  </a:lnTo>
                  <a:cubicBezTo>
                    <a:pt x="123" y="313"/>
                    <a:pt x="110" y="322"/>
                    <a:pt x="110" y="337"/>
                  </a:cubicBezTo>
                  <a:lnTo>
                    <a:pt x="110" y="423"/>
                  </a:lnTo>
                  <a:cubicBezTo>
                    <a:pt x="110" y="436"/>
                    <a:pt x="122" y="447"/>
                    <a:pt x="134" y="447"/>
                  </a:cubicBezTo>
                  <a:lnTo>
                    <a:pt x="218" y="447"/>
                  </a:lnTo>
                  <a:cubicBezTo>
                    <a:pt x="252" y="447"/>
                    <a:pt x="242" y="393"/>
                    <a:pt x="241" y="359"/>
                  </a:cubicBezTo>
                  <a:lnTo>
                    <a:pt x="296" y="313"/>
                  </a:lnTo>
                  <a:cubicBezTo>
                    <a:pt x="296" y="313"/>
                    <a:pt x="292" y="311"/>
                    <a:pt x="292" y="311"/>
                  </a:cubicBezTo>
                  <a:cubicBezTo>
                    <a:pt x="271" y="311"/>
                    <a:pt x="253" y="329"/>
                    <a:pt x="240" y="330"/>
                  </a:cubicBezTo>
                  <a:close/>
                  <a:moveTo>
                    <a:pt x="132" y="492"/>
                  </a:moveTo>
                  <a:lnTo>
                    <a:pt x="221" y="492"/>
                  </a:lnTo>
                  <a:lnTo>
                    <a:pt x="221" y="503"/>
                  </a:lnTo>
                  <a:lnTo>
                    <a:pt x="180" y="529"/>
                  </a:lnTo>
                  <a:lnTo>
                    <a:pt x="152" y="508"/>
                  </a:lnTo>
                  <a:cubicBezTo>
                    <a:pt x="145" y="513"/>
                    <a:pt x="136" y="515"/>
                    <a:pt x="136" y="524"/>
                  </a:cubicBezTo>
                  <a:cubicBezTo>
                    <a:pt x="136" y="531"/>
                    <a:pt x="167" y="565"/>
                    <a:pt x="173" y="565"/>
                  </a:cubicBezTo>
                  <a:cubicBezTo>
                    <a:pt x="183" y="565"/>
                    <a:pt x="209" y="536"/>
                    <a:pt x="221" y="533"/>
                  </a:cubicBezTo>
                  <a:lnTo>
                    <a:pt x="221" y="581"/>
                  </a:lnTo>
                  <a:lnTo>
                    <a:pt x="132" y="581"/>
                  </a:lnTo>
                  <a:lnTo>
                    <a:pt x="132" y="492"/>
                  </a:lnTo>
                  <a:close/>
                  <a:moveTo>
                    <a:pt x="242" y="487"/>
                  </a:moveTo>
                  <a:cubicBezTo>
                    <a:pt x="238" y="480"/>
                    <a:pt x="233" y="470"/>
                    <a:pt x="221" y="470"/>
                  </a:cubicBezTo>
                  <a:lnTo>
                    <a:pt x="132" y="470"/>
                  </a:lnTo>
                  <a:cubicBezTo>
                    <a:pt x="121" y="470"/>
                    <a:pt x="110" y="481"/>
                    <a:pt x="110" y="492"/>
                  </a:cubicBezTo>
                  <a:lnTo>
                    <a:pt x="110" y="581"/>
                  </a:lnTo>
                  <a:cubicBezTo>
                    <a:pt x="110" y="591"/>
                    <a:pt x="121" y="602"/>
                    <a:pt x="132" y="602"/>
                  </a:cubicBezTo>
                  <a:lnTo>
                    <a:pt x="221" y="602"/>
                  </a:lnTo>
                  <a:cubicBezTo>
                    <a:pt x="252" y="602"/>
                    <a:pt x="242" y="547"/>
                    <a:pt x="242" y="515"/>
                  </a:cubicBezTo>
                  <a:lnTo>
                    <a:pt x="296" y="469"/>
                  </a:lnTo>
                  <a:lnTo>
                    <a:pt x="289" y="465"/>
                  </a:lnTo>
                  <a:lnTo>
                    <a:pt x="242" y="487"/>
                  </a:lnTo>
                  <a:close/>
                  <a:moveTo>
                    <a:pt x="320" y="716"/>
                  </a:moveTo>
                  <a:cubicBezTo>
                    <a:pt x="320" y="721"/>
                    <a:pt x="322" y="723"/>
                    <a:pt x="327" y="723"/>
                  </a:cubicBezTo>
                  <a:lnTo>
                    <a:pt x="495" y="723"/>
                  </a:lnTo>
                  <a:cubicBezTo>
                    <a:pt x="500" y="723"/>
                    <a:pt x="502" y="721"/>
                    <a:pt x="502" y="716"/>
                  </a:cubicBezTo>
                  <a:lnTo>
                    <a:pt x="502" y="669"/>
                  </a:lnTo>
                  <a:cubicBezTo>
                    <a:pt x="502" y="664"/>
                    <a:pt x="500" y="663"/>
                    <a:pt x="495" y="663"/>
                  </a:cubicBezTo>
                  <a:lnTo>
                    <a:pt x="320" y="663"/>
                  </a:lnTo>
                  <a:lnTo>
                    <a:pt x="320" y="716"/>
                  </a:lnTo>
                  <a:close/>
                  <a:moveTo>
                    <a:pt x="320" y="565"/>
                  </a:moveTo>
                  <a:lnTo>
                    <a:pt x="502" y="565"/>
                  </a:lnTo>
                  <a:lnTo>
                    <a:pt x="502" y="507"/>
                  </a:lnTo>
                  <a:lnTo>
                    <a:pt x="320" y="507"/>
                  </a:lnTo>
                  <a:lnTo>
                    <a:pt x="320" y="565"/>
                  </a:lnTo>
                  <a:close/>
                  <a:moveTo>
                    <a:pt x="320" y="410"/>
                  </a:moveTo>
                  <a:lnTo>
                    <a:pt x="452" y="410"/>
                  </a:lnTo>
                  <a:lnTo>
                    <a:pt x="452" y="352"/>
                  </a:lnTo>
                  <a:lnTo>
                    <a:pt x="320" y="352"/>
                  </a:lnTo>
                  <a:lnTo>
                    <a:pt x="320" y="41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tx1">
                    <a:lumMod val="75000"/>
                    <a:lumOff val="25000"/>
                  </a:schemeClr>
                </a:solidFill>
              </a:endParaRPr>
            </a:p>
          </p:txBody>
        </p:sp>
      </p:grpSp>
      <p:grpSp>
        <p:nvGrpSpPr>
          <p:cNvPr id="59" name="组合 40"/>
          <p:cNvGrpSpPr/>
          <p:nvPr/>
        </p:nvGrpSpPr>
        <p:grpSpPr bwMode="auto">
          <a:xfrm>
            <a:off x="10424160" y="2422525"/>
            <a:ext cx="1155700" cy="1155700"/>
            <a:chOff x="0" y="0"/>
            <a:chExt cx="1155700" cy="1155698"/>
          </a:xfrm>
        </p:grpSpPr>
        <p:sp>
          <p:nvSpPr>
            <p:cNvPr id="60" name="Oval 33"/>
            <p:cNvSpPr>
              <a:spLocks noChangeArrowheads="1"/>
            </p:cNvSpPr>
            <p:nvPr/>
          </p:nvSpPr>
          <p:spPr bwMode="auto">
            <a:xfrm>
              <a:off x="0" y="0"/>
              <a:ext cx="1155700" cy="1155698"/>
            </a:xfrm>
            <a:prstGeom prst="ellipse">
              <a:avLst/>
            </a:pr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solidFill>
                  <a:schemeClr val="tx1">
                    <a:lumMod val="75000"/>
                    <a:lumOff val="25000"/>
                  </a:schemeClr>
                </a:solidFill>
              </a:endParaRPr>
            </a:p>
          </p:txBody>
        </p:sp>
        <p:sp>
          <p:nvSpPr>
            <p:cNvPr id="61" name="Freeform 36"/>
            <p:cNvSpPr>
              <a:spLocks noEditPoints="1" noChangeArrowheads="1"/>
            </p:cNvSpPr>
            <p:nvPr/>
          </p:nvSpPr>
          <p:spPr bwMode="auto">
            <a:xfrm>
              <a:off x="261937" y="217487"/>
              <a:ext cx="712788" cy="701675"/>
            </a:xfrm>
            <a:custGeom>
              <a:avLst/>
              <a:gdLst>
                <a:gd name="T0" fmla="*/ 169284454 w 792"/>
                <a:gd name="T1" fmla="*/ 276663543 h 779"/>
                <a:gd name="T2" fmla="*/ 224362610 w 792"/>
                <a:gd name="T3" fmla="*/ 180926763 h 779"/>
                <a:gd name="T4" fmla="*/ 315889297 w 792"/>
                <a:gd name="T5" fmla="*/ 262058979 h 779"/>
                <a:gd name="T6" fmla="*/ 238132430 w 792"/>
                <a:gd name="T7" fmla="*/ 164699971 h 779"/>
                <a:gd name="T8" fmla="*/ 315889297 w 792"/>
                <a:gd name="T9" fmla="*/ 262058979 h 779"/>
                <a:gd name="T10" fmla="*/ 315889297 w 792"/>
                <a:gd name="T11" fmla="*/ 262058979 h 779"/>
                <a:gd name="T12" fmla="*/ 378257328 w 792"/>
                <a:gd name="T13" fmla="*/ 157397689 h 779"/>
                <a:gd name="T14" fmla="*/ 398506981 w 792"/>
                <a:gd name="T15" fmla="*/ 146850950 h 779"/>
                <a:gd name="T16" fmla="*/ 400936939 w 792"/>
                <a:gd name="T17" fmla="*/ 164699971 h 779"/>
                <a:gd name="T18" fmla="*/ 395267036 w 792"/>
                <a:gd name="T19" fmla="*/ 193907296 h 779"/>
                <a:gd name="T20" fmla="*/ 376637356 w 792"/>
                <a:gd name="T21" fmla="*/ 186605915 h 779"/>
                <a:gd name="T22" fmla="*/ 353957744 w 792"/>
                <a:gd name="T23" fmla="*/ 167133765 h 779"/>
                <a:gd name="T24" fmla="*/ 369347481 w 792"/>
                <a:gd name="T25" fmla="*/ 155775460 h 779"/>
                <a:gd name="T26" fmla="*/ 398506981 w 792"/>
                <a:gd name="T27" fmla="*/ 146850950 h 779"/>
                <a:gd name="T28" fmla="*/ 303739505 w 792"/>
                <a:gd name="T29" fmla="*/ 278285772 h 779"/>
                <a:gd name="T30" fmla="*/ 293210586 w 792"/>
                <a:gd name="T31" fmla="*/ 396740004 h 779"/>
                <a:gd name="T32" fmla="*/ 334518978 w 792"/>
                <a:gd name="T33" fmla="*/ 288833412 h 779"/>
                <a:gd name="T34" fmla="*/ 252711280 w 792"/>
                <a:gd name="T35" fmla="*/ 241776165 h 779"/>
                <a:gd name="T36" fmla="*/ 221932652 w 792"/>
                <a:gd name="T37" fmla="*/ 252323805 h 779"/>
                <a:gd name="T38" fmla="*/ 263241100 w 792"/>
                <a:gd name="T39" fmla="*/ 396740004 h 779"/>
                <a:gd name="T40" fmla="*/ 252711280 w 792"/>
                <a:gd name="T41" fmla="*/ 241776165 h 779"/>
                <a:gd name="T42" fmla="*/ 375017383 w 792"/>
                <a:gd name="T43" fmla="*/ 216624805 h 779"/>
                <a:gd name="T44" fmla="*/ 364487564 w 792"/>
                <a:gd name="T45" fmla="*/ 396740004 h 779"/>
                <a:gd name="T46" fmla="*/ 405795956 w 792"/>
                <a:gd name="T47" fmla="*/ 227983110 h 779"/>
                <a:gd name="T48" fmla="*/ 181434246 w 792"/>
                <a:gd name="T49" fmla="*/ 316418508 h 779"/>
                <a:gd name="T50" fmla="*/ 150654773 w 792"/>
                <a:gd name="T51" fmla="*/ 326965248 h 779"/>
                <a:gd name="T52" fmla="*/ 191963165 w 792"/>
                <a:gd name="T53" fmla="*/ 396740004 h 779"/>
                <a:gd name="T54" fmla="*/ 181434246 w 792"/>
                <a:gd name="T55" fmla="*/ 316418508 h 779"/>
                <a:gd name="T56" fmla="*/ 110156340 w 792"/>
                <a:gd name="T57" fmla="*/ 396740004 h 779"/>
                <a:gd name="T58" fmla="*/ 99626520 w 792"/>
                <a:gd name="T59" fmla="*/ 153341667 h 779"/>
                <a:gd name="T60" fmla="*/ 120686187 w 792"/>
                <a:gd name="T61" fmla="*/ 153341667 h 779"/>
                <a:gd name="T62" fmla="*/ 430095539 w 792"/>
                <a:gd name="T63" fmla="*/ 375645624 h 779"/>
                <a:gd name="T64" fmla="*/ 430095539 w 792"/>
                <a:gd name="T65" fmla="*/ 396740004 h 779"/>
                <a:gd name="T66" fmla="*/ 99626520 w 792"/>
                <a:gd name="T67" fmla="*/ 386192364 h 779"/>
                <a:gd name="T68" fmla="*/ 430095539 w 792"/>
                <a:gd name="T69" fmla="*/ 375645624 h 779"/>
                <a:gd name="T70" fmla="*/ 550781783 w 792"/>
                <a:gd name="T71" fmla="*/ 632025452 h 779"/>
                <a:gd name="T72" fmla="*/ 392837078 w 792"/>
                <a:gd name="T73" fmla="*/ 510325861 h 779"/>
                <a:gd name="T74" fmla="*/ 0 w 792"/>
                <a:gd name="T75" fmla="*/ 269361261 h 779"/>
                <a:gd name="T76" fmla="*/ 539441977 w 792"/>
                <a:gd name="T77" fmla="*/ 269361261 h 779"/>
                <a:gd name="T78" fmla="*/ 609909869 w 792"/>
                <a:gd name="T79" fmla="*/ 490854611 h 779"/>
                <a:gd name="T80" fmla="*/ 270530975 w 792"/>
                <a:gd name="T81" fmla="*/ 505458273 h 779"/>
                <a:gd name="T82" fmla="*/ 505423460 w 792"/>
                <a:gd name="T83" fmla="*/ 269361261 h 779"/>
                <a:gd name="T84" fmla="*/ 34828517 w 792"/>
                <a:gd name="T85" fmla="*/ 269361261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2"/>
                <a:gd name="T130" fmla="*/ 0 h 779"/>
                <a:gd name="T131" fmla="*/ 792 w 792"/>
                <a:gd name="T132" fmla="*/ 779 h 7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tx1">
                    <a:lumMod val="75000"/>
                    <a:lumOff val="25000"/>
                  </a:schemeClr>
                </a:solidFill>
              </a:endParaRPr>
            </a:p>
          </p:txBody>
        </p:sp>
      </p:grpSp>
      <p:grpSp>
        <p:nvGrpSpPr>
          <p:cNvPr id="62" name="组合 43"/>
          <p:cNvGrpSpPr/>
          <p:nvPr/>
        </p:nvGrpSpPr>
        <p:grpSpPr bwMode="auto">
          <a:xfrm>
            <a:off x="10405110" y="3995738"/>
            <a:ext cx="1154113" cy="1155700"/>
            <a:chOff x="0" y="0"/>
            <a:chExt cx="1154113" cy="1155698"/>
          </a:xfrm>
        </p:grpSpPr>
        <p:sp>
          <p:nvSpPr>
            <p:cNvPr id="63" name="Oval 32"/>
            <p:cNvSpPr>
              <a:spLocks noChangeArrowheads="1"/>
            </p:cNvSpPr>
            <p:nvPr/>
          </p:nvSpPr>
          <p:spPr bwMode="auto">
            <a:xfrm>
              <a:off x="0" y="0"/>
              <a:ext cx="1154113" cy="1155698"/>
            </a:xfrm>
            <a:prstGeom prst="ellipse">
              <a:avLst/>
            </a:prstGeom>
            <a:solidFill>
              <a:srgbClr val="296700"/>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endParaRPr lang="zh-CN" altLang="zh-CN" sz="1800">
                <a:solidFill>
                  <a:schemeClr val="tx1">
                    <a:lumMod val="75000"/>
                    <a:lumOff val="25000"/>
                  </a:schemeClr>
                </a:solidFill>
              </a:endParaRPr>
            </a:p>
          </p:txBody>
        </p:sp>
        <p:sp>
          <p:nvSpPr>
            <p:cNvPr id="64" name="Freeform 37"/>
            <p:cNvSpPr>
              <a:spLocks noEditPoints="1" noChangeArrowheads="1"/>
            </p:cNvSpPr>
            <p:nvPr/>
          </p:nvSpPr>
          <p:spPr bwMode="auto">
            <a:xfrm>
              <a:off x="268287" y="254000"/>
              <a:ext cx="658813" cy="652462"/>
            </a:xfrm>
            <a:custGeom>
              <a:avLst/>
              <a:gdLst>
                <a:gd name="T0" fmla="*/ 535431412 w 732"/>
                <a:gd name="T1" fmla="*/ 506778284 h 724"/>
                <a:gd name="T2" fmla="*/ 473868418 w 732"/>
                <a:gd name="T3" fmla="*/ 506778284 h 724"/>
                <a:gd name="T4" fmla="*/ 388005739 w 732"/>
                <a:gd name="T5" fmla="*/ 341912615 h 724"/>
                <a:gd name="T6" fmla="*/ 379094667 w 732"/>
                <a:gd name="T7" fmla="*/ 374398723 h 724"/>
                <a:gd name="T8" fmla="*/ 332112855 w 732"/>
                <a:gd name="T9" fmla="*/ 410132721 h 724"/>
                <a:gd name="T10" fmla="*/ 486019553 w 732"/>
                <a:gd name="T11" fmla="*/ 580683099 h 724"/>
                <a:gd name="T12" fmla="*/ 584843270 w 732"/>
                <a:gd name="T13" fmla="*/ 514087839 h 724"/>
                <a:gd name="T14" fmla="*/ 511940056 w 732"/>
                <a:gd name="T15" fmla="*/ 438558066 h 724"/>
                <a:gd name="T16" fmla="*/ 404206054 w 732"/>
                <a:gd name="T17" fmla="*/ 350034142 h 724"/>
                <a:gd name="T18" fmla="*/ 213848705 w 732"/>
                <a:gd name="T19" fmla="*/ 208721138 h 724"/>
                <a:gd name="T20" fmla="*/ 246249389 w 732"/>
                <a:gd name="T21" fmla="*/ 199787638 h 724"/>
                <a:gd name="T22" fmla="*/ 255160462 w 732"/>
                <a:gd name="T23" fmla="*/ 168113503 h 724"/>
                <a:gd name="T24" fmla="*/ 263260619 w 732"/>
                <a:gd name="T25" fmla="*/ 138064213 h 724"/>
                <a:gd name="T26" fmla="*/ 114214944 w 732"/>
                <a:gd name="T27" fmla="*/ 12994267 h 724"/>
                <a:gd name="T28" fmla="*/ 93963651 w 732"/>
                <a:gd name="T29" fmla="*/ 166489558 h 724"/>
                <a:gd name="T30" fmla="*/ 810016 w 732"/>
                <a:gd name="T31" fmla="*/ 127506769 h 724"/>
                <a:gd name="T32" fmla="*/ 176587082 w 732"/>
                <a:gd name="T33" fmla="*/ 253388692 h 724"/>
                <a:gd name="T34" fmla="*/ 199267522 w 732"/>
                <a:gd name="T35" fmla="*/ 224152219 h 724"/>
                <a:gd name="T36" fmla="*/ 571073003 w 732"/>
                <a:gd name="T37" fmla="*/ 57662676 h 724"/>
                <a:gd name="T38" fmla="*/ 491689663 w 732"/>
                <a:gd name="T39" fmla="*/ 0 h 724"/>
                <a:gd name="T40" fmla="*/ 278650918 w 732"/>
                <a:gd name="T41" fmla="*/ 190854139 h 724"/>
                <a:gd name="T42" fmla="*/ 247869421 w 732"/>
                <a:gd name="T43" fmla="*/ 234709664 h 724"/>
                <a:gd name="T44" fmla="*/ 221948862 w 732"/>
                <a:gd name="T45" fmla="*/ 247703983 h 724"/>
                <a:gd name="T46" fmla="*/ 225188925 w 732"/>
                <a:gd name="T47" fmla="*/ 328918352 h 724"/>
                <a:gd name="T48" fmla="*/ 52651935 w 732"/>
                <a:gd name="T49" fmla="*/ 478352940 h 724"/>
                <a:gd name="T50" fmla="*/ 34021574 w 732"/>
                <a:gd name="T51" fmla="*/ 587992653 h 724"/>
                <a:gd name="T52" fmla="*/ 123125145 w 732"/>
                <a:gd name="T53" fmla="*/ 498656757 h 724"/>
                <a:gd name="T54" fmla="*/ 262450604 w 732"/>
                <a:gd name="T55" fmla="*/ 366277196 h 724"/>
                <a:gd name="T56" fmla="*/ 341023028 w 732"/>
                <a:gd name="T57" fmla="*/ 366277196 h 724"/>
                <a:gd name="T58" fmla="*/ 363704368 w 732"/>
                <a:gd name="T59" fmla="*/ 317548935 h 724"/>
                <a:gd name="T60" fmla="*/ 396915912 w 732"/>
                <a:gd name="T61" fmla="*/ 310239381 h 724"/>
                <a:gd name="T62" fmla="*/ 571073003 w 732"/>
                <a:gd name="T63" fmla="*/ 57662676 h 7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2"/>
                <a:gd name="T97" fmla="*/ 0 h 724"/>
                <a:gd name="T98" fmla="*/ 732 w 732"/>
                <a:gd name="T99" fmla="*/ 724 h 7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2" h="724">
                  <a:moveTo>
                    <a:pt x="623" y="586"/>
                  </a:moveTo>
                  <a:cubicBezTo>
                    <a:pt x="644" y="586"/>
                    <a:pt x="661" y="603"/>
                    <a:pt x="661" y="624"/>
                  </a:cubicBezTo>
                  <a:cubicBezTo>
                    <a:pt x="661" y="645"/>
                    <a:pt x="644" y="662"/>
                    <a:pt x="623" y="662"/>
                  </a:cubicBezTo>
                  <a:cubicBezTo>
                    <a:pt x="602" y="662"/>
                    <a:pt x="585" y="645"/>
                    <a:pt x="585" y="624"/>
                  </a:cubicBezTo>
                  <a:cubicBezTo>
                    <a:pt x="585" y="603"/>
                    <a:pt x="602" y="586"/>
                    <a:pt x="623" y="586"/>
                  </a:cubicBezTo>
                  <a:close/>
                  <a:moveTo>
                    <a:pt x="479" y="421"/>
                  </a:moveTo>
                  <a:lnTo>
                    <a:pt x="489" y="441"/>
                  </a:lnTo>
                  <a:lnTo>
                    <a:pt x="468" y="461"/>
                  </a:lnTo>
                  <a:lnTo>
                    <a:pt x="449" y="480"/>
                  </a:lnTo>
                  <a:cubicBezTo>
                    <a:pt x="438" y="491"/>
                    <a:pt x="425" y="500"/>
                    <a:pt x="410" y="505"/>
                  </a:cubicBezTo>
                  <a:lnTo>
                    <a:pt x="539" y="633"/>
                  </a:lnTo>
                  <a:lnTo>
                    <a:pt x="600" y="715"/>
                  </a:lnTo>
                  <a:lnTo>
                    <a:pt x="632" y="724"/>
                  </a:lnTo>
                  <a:lnTo>
                    <a:pt x="722" y="633"/>
                  </a:lnTo>
                  <a:lnTo>
                    <a:pt x="713" y="600"/>
                  </a:lnTo>
                  <a:lnTo>
                    <a:pt x="632" y="540"/>
                  </a:lnTo>
                  <a:lnTo>
                    <a:pt x="511" y="419"/>
                  </a:lnTo>
                  <a:lnTo>
                    <a:pt x="499" y="431"/>
                  </a:lnTo>
                  <a:lnTo>
                    <a:pt x="479" y="421"/>
                  </a:lnTo>
                  <a:close/>
                  <a:moveTo>
                    <a:pt x="264" y="257"/>
                  </a:moveTo>
                  <a:lnTo>
                    <a:pt x="285" y="237"/>
                  </a:lnTo>
                  <a:lnTo>
                    <a:pt x="304" y="246"/>
                  </a:lnTo>
                  <a:lnTo>
                    <a:pt x="294" y="227"/>
                  </a:lnTo>
                  <a:lnTo>
                    <a:pt x="315" y="207"/>
                  </a:lnTo>
                  <a:lnTo>
                    <a:pt x="317" y="205"/>
                  </a:lnTo>
                  <a:cubicBezTo>
                    <a:pt x="322" y="193"/>
                    <a:pt x="325" y="181"/>
                    <a:pt x="325" y="170"/>
                  </a:cubicBezTo>
                  <a:cubicBezTo>
                    <a:pt x="325" y="84"/>
                    <a:pt x="242" y="0"/>
                    <a:pt x="156" y="1"/>
                  </a:cubicBezTo>
                  <a:cubicBezTo>
                    <a:pt x="156" y="1"/>
                    <a:pt x="146" y="11"/>
                    <a:pt x="141" y="16"/>
                  </a:cubicBezTo>
                  <a:cubicBezTo>
                    <a:pt x="210" y="85"/>
                    <a:pt x="204" y="74"/>
                    <a:pt x="204" y="116"/>
                  </a:cubicBezTo>
                  <a:cubicBezTo>
                    <a:pt x="204" y="151"/>
                    <a:pt x="149" y="205"/>
                    <a:pt x="116" y="205"/>
                  </a:cubicBezTo>
                  <a:cubicBezTo>
                    <a:pt x="72" y="205"/>
                    <a:pt x="86" y="212"/>
                    <a:pt x="16" y="142"/>
                  </a:cubicBezTo>
                  <a:cubicBezTo>
                    <a:pt x="10" y="147"/>
                    <a:pt x="1" y="157"/>
                    <a:pt x="1" y="157"/>
                  </a:cubicBezTo>
                  <a:cubicBezTo>
                    <a:pt x="2" y="243"/>
                    <a:pt x="83" y="325"/>
                    <a:pt x="169" y="325"/>
                  </a:cubicBezTo>
                  <a:cubicBezTo>
                    <a:pt x="185" y="325"/>
                    <a:pt x="201" y="320"/>
                    <a:pt x="218" y="312"/>
                  </a:cubicBezTo>
                  <a:lnTo>
                    <a:pt x="221" y="315"/>
                  </a:lnTo>
                  <a:cubicBezTo>
                    <a:pt x="226" y="301"/>
                    <a:pt x="234" y="288"/>
                    <a:pt x="246" y="276"/>
                  </a:cubicBezTo>
                  <a:lnTo>
                    <a:pt x="264" y="257"/>
                  </a:lnTo>
                  <a:close/>
                  <a:moveTo>
                    <a:pt x="705" y="71"/>
                  </a:moveTo>
                  <a:lnTo>
                    <a:pt x="655" y="20"/>
                  </a:lnTo>
                  <a:cubicBezTo>
                    <a:pt x="642" y="7"/>
                    <a:pt x="624" y="0"/>
                    <a:pt x="607" y="0"/>
                  </a:cubicBezTo>
                  <a:cubicBezTo>
                    <a:pt x="589" y="0"/>
                    <a:pt x="572" y="7"/>
                    <a:pt x="558" y="20"/>
                  </a:cubicBezTo>
                  <a:lnTo>
                    <a:pt x="344" y="235"/>
                  </a:lnTo>
                  <a:cubicBezTo>
                    <a:pt x="350" y="248"/>
                    <a:pt x="345" y="267"/>
                    <a:pt x="335" y="277"/>
                  </a:cubicBezTo>
                  <a:cubicBezTo>
                    <a:pt x="328" y="284"/>
                    <a:pt x="317" y="289"/>
                    <a:pt x="306" y="289"/>
                  </a:cubicBezTo>
                  <a:cubicBezTo>
                    <a:pt x="302" y="289"/>
                    <a:pt x="297" y="288"/>
                    <a:pt x="293" y="286"/>
                  </a:cubicBezTo>
                  <a:lnTo>
                    <a:pt x="274" y="305"/>
                  </a:lnTo>
                  <a:cubicBezTo>
                    <a:pt x="247" y="331"/>
                    <a:pt x="247" y="375"/>
                    <a:pt x="274" y="401"/>
                  </a:cubicBezTo>
                  <a:lnTo>
                    <a:pt x="278" y="405"/>
                  </a:lnTo>
                  <a:lnTo>
                    <a:pt x="110" y="572"/>
                  </a:lnTo>
                  <a:lnTo>
                    <a:pt x="65" y="589"/>
                  </a:lnTo>
                  <a:lnTo>
                    <a:pt x="0" y="682"/>
                  </a:lnTo>
                  <a:lnTo>
                    <a:pt x="42" y="724"/>
                  </a:lnTo>
                  <a:lnTo>
                    <a:pt x="135" y="659"/>
                  </a:lnTo>
                  <a:lnTo>
                    <a:pt x="152" y="614"/>
                  </a:lnTo>
                  <a:lnTo>
                    <a:pt x="319" y="447"/>
                  </a:lnTo>
                  <a:lnTo>
                    <a:pt x="324" y="451"/>
                  </a:lnTo>
                  <a:cubicBezTo>
                    <a:pt x="338" y="465"/>
                    <a:pt x="355" y="471"/>
                    <a:pt x="373" y="471"/>
                  </a:cubicBezTo>
                  <a:cubicBezTo>
                    <a:pt x="390" y="471"/>
                    <a:pt x="408" y="465"/>
                    <a:pt x="421" y="451"/>
                  </a:cubicBezTo>
                  <a:lnTo>
                    <a:pt x="440" y="433"/>
                  </a:lnTo>
                  <a:cubicBezTo>
                    <a:pt x="434" y="420"/>
                    <a:pt x="438" y="401"/>
                    <a:pt x="449" y="391"/>
                  </a:cubicBezTo>
                  <a:cubicBezTo>
                    <a:pt x="456" y="384"/>
                    <a:pt x="467" y="379"/>
                    <a:pt x="477" y="379"/>
                  </a:cubicBezTo>
                  <a:cubicBezTo>
                    <a:pt x="482" y="379"/>
                    <a:pt x="487" y="380"/>
                    <a:pt x="490" y="382"/>
                  </a:cubicBezTo>
                  <a:lnTo>
                    <a:pt x="705" y="167"/>
                  </a:lnTo>
                  <a:cubicBezTo>
                    <a:pt x="732" y="140"/>
                    <a:pt x="732" y="97"/>
                    <a:pt x="705" y="7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tx1">
                    <a:lumMod val="75000"/>
                    <a:lumOff val="25000"/>
                  </a:schemeClr>
                </a:solidFill>
              </a:endParaRPr>
            </a:p>
          </p:txBody>
        </p:sp>
      </p:grpSp>
      <p:sp>
        <p:nvSpPr>
          <p:cNvPr id="66" name="TextBox 47"/>
          <p:cNvSpPr>
            <a:spLocks noChangeArrowheads="1"/>
          </p:cNvSpPr>
          <p:nvPr/>
        </p:nvSpPr>
        <p:spPr bwMode="auto">
          <a:xfrm>
            <a:off x="1884045" y="888365"/>
            <a:ext cx="39338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rPr>
              <a:t>Arduino是一种简单的计算机，通过Arduino IDE编程软件来进行写程序，通过UART串口进行烧录程序，驱动电压为直流5V，编程语言为C/C++语言，开放源代码。</a:t>
            </a:r>
            <a:endParaRPr lang="zh-CN" altLang="en-US" sz="1400" dirty="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endParaRPr>
          </a:p>
          <a:p>
            <a:pPr eaLnBrk="1" hangingPunct="1"/>
            <a:r>
              <a:rPr lang="zh-CN" altLang="en-US" sz="1400" dirty="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rPr>
              <a:t>这个听上去感觉很高大上的东西最初就是意大利人弄出来的，通俗的说，它就是一块可以编写程序的I/O板子。这个东西虽然看上去不怎么起眼，就算你拿去废品收购站卖的话，别人也会把你当成一个神经病。因为这个东西在普通人手里就是一块塑料板上面带一点金属而已，但是如果把它交给程序员，它能干的事情可就太多了。</a:t>
            </a:r>
            <a:endParaRPr lang="zh-CN" altLang="en-US" sz="1400" dirty="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endParaRPr>
          </a:p>
        </p:txBody>
      </p:sp>
      <p:sp>
        <p:nvSpPr>
          <p:cNvPr id="68" name="TextBox 49"/>
          <p:cNvSpPr>
            <a:spLocks noChangeArrowheads="1"/>
          </p:cNvSpPr>
          <p:nvPr/>
        </p:nvSpPr>
        <p:spPr bwMode="auto">
          <a:xfrm>
            <a:off x="6280785" y="1367155"/>
            <a:ext cx="4143375" cy="115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rPr>
              <a:t>它还有别的优点：首先，可以作为一台计算机，可以用来编写程序，而且比较简单，如果你能有一点点电路知识那就最好不过了。它自带了一个USB接口，插在电脑上，再下载一个开发环境，就可以通过开发环境里的示例学习了。</a:t>
            </a:r>
            <a:endPar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endParaRPr>
          </a:p>
        </p:txBody>
      </p:sp>
      <p:sp>
        <p:nvSpPr>
          <p:cNvPr id="70" name="TextBox 51"/>
          <p:cNvSpPr>
            <a:spLocks noChangeArrowheads="1"/>
          </p:cNvSpPr>
          <p:nvPr/>
        </p:nvSpPr>
        <p:spPr bwMode="auto">
          <a:xfrm>
            <a:off x="1884680" y="4920615"/>
            <a:ext cx="3781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rPr>
              <a:t>其二，它非常的便宜，由于arduino是一个开放源代码的东西，所以它的价格十分的合理，尤其是近年来我国电子行业发展迅速，各种山寨货层出不穷，最便宜的几十块钱就能买到。而且，它能支持和可以支持它的软硬件非常多，各式各样的传感器、甚至是机器人。</a:t>
            </a:r>
            <a:endPar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endParaRPr>
          </a:p>
        </p:txBody>
      </p:sp>
      <p:sp>
        <p:nvSpPr>
          <p:cNvPr id="72" name="TextBox 53"/>
          <p:cNvSpPr>
            <a:spLocks noChangeArrowheads="1"/>
          </p:cNvSpPr>
          <p:nvPr/>
        </p:nvSpPr>
        <p:spPr bwMode="auto">
          <a:xfrm>
            <a:off x="6281420" y="4458335"/>
            <a:ext cx="4142740"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r" eaLnBrk="1" hangingPunct="1"/>
            <a:r>
              <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rPr>
              <a:t>其实，在我看来，玩arduino就像玩积木，arduino板子和各个元器件就是各种形状的积木，导线就是连接各个积木块的小积木，如果小积木没有和各个积木块接稳，那么积木就会垮掉，同样，程序也就不能运行，如果严重的话还会毁坏。每个积木都有特殊的接口，不能乱接，就像arduino的各个模块，如果接乱，程序就无法运行。当程序成功烧入的那一刻，就是积木搭好的时候，看到自己亲手做出来的程序运行成功，那种成就感是无法用语言描述的。</a:t>
            </a:r>
            <a:endParaRPr lang="zh-CN" altLang="en-US" sz="1400">
              <a:solidFill>
                <a:schemeClr val="tx1">
                  <a:lumMod val="75000"/>
                  <a:lumOff val="25000"/>
                </a:schemeClr>
              </a:solidFill>
              <a:latin typeface="华文琥珀" panose="02010800040101010101" charset="-122"/>
              <a:ea typeface="华文琥珀" panose="02010800040101010101"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4000"/>
                            </p:stCondLst>
                            <p:childTnLst>
                              <p:par>
                                <p:cTn id="32" presetID="22" presetClass="entr" presetSubtype="8"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p:cBhvr>
                                        <p:cTn id="34" dur="500"/>
                                        <p:tgtEl>
                                          <p:spTgt spid="51"/>
                                        </p:tgtEl>
                                      </p:cBhvr>
                                    </p:animEffect>
                                  </p:childTnLst>
                                </p:cTn>
                              </p:par>
                            </p:childTnLst>
                          </p:cTn>
                        </p:par>
                        <p:par>
                          <p:cTn id="35" fill="hold">
                            <p:stCondLst>
                              <p:cond delay="45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52"/>
                                        </p:tgtEl>
                                        <p:attrNameLst>
                                          <p:attrName>ppt_y</p:attrName>
                                        </p:attrNameLst>
                                      </p:cBhvr>
                                      <p:tavLst>
                                        <p:tav tm="0">
                                          <p:val>
                                            <p:strVal val="#ppt_y"/>
                                          </p:val>
                                        </p:tav>
                                        <p:tav tm="100000">
                                          <p:val>
                                            <p:strVal val="#ppt_y"/>
                                          </p:val>
                                        </p:tav>
                                      </p:tavLst>
                                    </p:anim>
                                    <p:anim calcmode="lin" valueType="num">
                                      <p:cBhvr>
                                        <p:cTn id="40"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52"/>
                                        </p:tgtEl>
                                        <p:attrNameLst>
                                          <p:attrName>ppt_w</p:attrName>
                                        </p:attrNameLst>
                                      </p:cBhvr>
                                      <p:tavLst>
                                        <p:tav tm="0">
                                          <p:val>
                                            <p:strVal val="#ppt_w/10"/>
                                          </p:val>
                                        </p:tav>
                                        <p:tav tm="50000">
                                          <p:val>
                                            <p:strVal val="#ppt_w+.01"/>
                                          </p:val>
                                        </p:tav>
                                        <p:tav tm="100000">
                                          <p:val>
                                            <p:strVal val="#ppt_w"/>
                                          </p:val>
                                        </p:tav>
                                      </p:tavLst>
                                    </p:anim>
                                    <p:animEffect>
                                      <p:cBhvr>
                                        <p:cTn id="42" dur="500" tmFilter="0,0; .5, 1; 1, 1"/>
                                        <p:tgtEl>
                                          <p:spTgt spid="52"/>
                                        </p:tgtEl>
                                      </p:cBhvr>
                                    </p:animEffect>
                                  </p:childTnLst>
                                </p:cTn>
                              </p:par>
                            </p:childTnLst>
                          </p:cTn>
                        </p:par>
                        <p:par>
                          <p:cTn id="43" fill="hold">
                            <p:stCondLst>
                              <p:cond delay="5549"/>
                            </p:stCondLst>
                            <p:childTnLst>
                              <p:par>
                                <p:cTn id="44" presetID="1" presetClass="entr" presetSubtype="0"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childTnLst>
                                </p:cTn>
                              </p:par>
                              <p:par>
                                <p:cTn id="52" presetID="56" presetClass="path" presetSubtype="0" accel="50000" decel="50000" fill="hold" nodeType="withEffect">
                                  <p:stCondLst>
                                    <p:cond delay="0"/>
                                  </p:stCondLst>
                                  <p:childTnLst>
                                    <p:animMotion origin="layout" path="M 1.46481E-6 -2.96296E-6 L -0.313 -0.10856 " pathEditMode="relative" rAng="0" ptsTypes="AA">
                                      <p:cBhvr>
                                        <p:cTn id="53" dur="1000" spd="-99900" fill="hold"/>
                                        <p:tgtEl>
                                          <p:spTgt spid="62"/>
                                        </p:tgtEl>
                                        <p:attrNameLst>
                                          <p:attrName>ppt_x</p:attrName>
                                          <p:attrName>ppt_y</p:attrName>
                                        </p:attrNameLst>
                                      </p:cBhvr>
                                      <p:rCtr x="-1550000" y="-530000"/>
                                    </p:animMotion>
                                  </p:childTnLst>
                                </p:cTn>
                              </p:par>
                              <p:par>
                                <p:cTn id="54" presetID="56" presetClass="path" presetSubtype="0" accel="50000" decel="50000" fill="hold" nodeType="withEffect">
                                  <p:stCondLst>
                                    <p:cond delay="0"/>
                                  </p:stCondLst>
                                  <p:childTnLst>
                                    <p:animMotion origin="layout" path="M 1.67816E-7 4.81481E-6 L 0.30831 0.12546 " pathEditMode="relative" rAng="0" ptsTypes="AA">
                                      <p:cBhvr>
                                        <p:cTn id="55" dur="1000" spd="-99900" fill="hold"/>
                                        <p:tgtEl>
                                          <p:spTgt spid="53"/>
                                        </p:tgtEl>
                                        <p:attrNameLst>
                                          <p:attrName>ppt_x</p:attrName>
                                          <p:attrName>ppt_y</p:attrName>
                                        </p:attrNameLst>
                                      </p:cBhvr>
                                      <p:rCtr x="1540000" y="630000"/>
                                    </p:animMotion>
                                  </p:childTnLst>
                                </p:cTn>
                              </p:par>
                              <p:par>
                                <p:cTn id="56" presetID="56" presetClass="path" presetSubtype="0" accel="50000" decel="50000" fill="hold" nodeType="withEffect">
                                  <p:stCondLst>
                                    <p:cond delay="0"/>
                                  </p:stCondLst>
                                  <p:childTnLst>
                                    <p:animMotion origin="layout" path="M -1.26838E-6 -4.81481E-6 L 0.30623 -0.10416 " pathEditMode="relative" rAng="0" ptsTypes="AA">
                                      <p:cBhvr>
                                        <p:cTn id="57" dur="1000" spd="-99900" fill="hold"/>
                                        <p:tgtEl>
                                          <p:spTgt spid="56"/>
                                        </p:tgtEl>
                                        <p:attrNameLst>
                                          <p:attrName>ppt_x</p:attrName>
                                          <p:attrName>ppt_y</p:attrName>
                                        </p:attrNameLst>
                                      </p:cBhvr>
                                      <p:rCtr x="1530000" y="-510000"/>
                                    </p:animMotion>
                                  </p:childTnLst>
                                </p:cTn>
                              </p:par>
                              <p:par>
                                <p:cTn id="58" presetID="56" presetClass="path" presetSubtype="0" accel="50000" decel="50000" fill="hold" nodeType="withEffect">
                                  <p:stCondLst>
                                    <p:cond delay="0"/>
                                  </p:stCondLst>
                                  <p:childTnLst>
                                    <p:animMotion origin="layout" path="M 2.91667E-6 5.55112E-17 L -0.30925 0.12083 " pathEditMode="relative" rAng="0" ptsTypes="AA">
                                      <p:cBhvr>
                                        <p:cTn id="59" dur="1000" spd="-99900" fill="hold"/>
                                        <p:tgtEl>
                                          <p:spTgt spid="59"/>
                                        </p:tgtEl>
                                        <p:attrNameLst>
                                          <p:attrName>ppt_x</p:attrName>
                                          <p:attrName>ppt_y</p:attrName>
                                        </p:attrNameLst>
                                      </p:cBhvr>
                                      <p:rCtr x="-15469" y="6042"/>
                                    </p:animMotion>
                                  </p:childTnLst>
                                </p:cTn>
                              </p:par>
                            </p:childTnLst>
                          </p:cTn>
                        </p:par>
                        <p:par>
                          <p:cTn id="60" fill="hold">
                            <p:stCondLst>
                              <p:cond delay="5549"/>
                            </p:stCondLst>
                            <p:childTnLst>
                              <p:par>
                                <p:cTn id="61" presetID="22" presetClass="entr" presetSubtype="8"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p:cBhvr>
                                        <p:cTn id="63" dur="500"/>
                                        <p:tgtEl>
                                          <p:spTgt spid="47"/>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p:cBhvr>
                                        <p:cTn id="66" dur="500"/>
                                        <p:tgtEl>
                                          <p:spTgt spid="48"/>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p:cBhvr>
                                        <p:cTn id="69" dur="500"/>
                                        <p:tgtEl>
                                          <p:spTgt spid="5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p:cBhvr>
                                        <p:cTn id="72" dur="500"/>
                                        <p:tgtEl>
                                          <p:spTgt spid="49"/>
                                        </p:tgtEl>
                                      </p:cBhvr>
                                    </p:animEffect>
                                  </p:childTnLst>
                                </p:cTn>
                              </p:par>
                            </p:childTnLst>
                          </p:cTn>
                        </p:par>
                        <p:par>
                          <p:cTn id="73" fill="hold">
                            <p:stCondLst>
                              <p:cond delay="6049"/>
                            </p:stCondLst>
                            <p:childTnLst>
                              <p:par>
                                <p:cTn id="74" presetID="22" presetClass="entr" presetSubtype="1"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p:cBhvr>
                                        <p:cTn id="76" dur="500"/>
                                        <p:tgtEl>
                                          <p:spTgt spid="66"/>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p:cBhvr>
                                        <p:cTn id="79" dur="500"/>
                                        <p:tgtEl>
                                          <p:spTgt spid="6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p:cBhvr>
                                        <p:cTn id="82" dur="500"/>
                                        <p:tgtEl>
                                          <p:spTgt spid="70"/>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p:cBhvr>
                                        <p:cTn id="8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7" grpId="0" bldLvl="0" animBg="1"/>
      <p:bldP spid="48" grpId="0" bldLvl="0" animBg="1"/>
      <p:bldP spid="49" grpId="0" bldLvl="0" animBg="1"/>
      <p:bldP spid="50" grpId="0" bldLvl="0" animBg="1"/>
      <p:bldP spid="51" grpId="0" bldLvl="0" animBg="1" autoUpdateAnimBg="0"/>
      <p:bldP spid="52" grpId="0" bldLvl="0" autoUpdateAnimBg="0"/>
      <p:bldP spid="66" grpId="0" bldLvl="0" autoUpdateAnimBg="0"/>
      <p:bldP spid="68" grpId="0" bldLvl="0" autoUpdateAnimBg="0"/>
      <p:bldP spid="70" grpId="0" bldLvl="0" autoUpdateAnimBg="0"/>
      <p:bldP spid="72"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10">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b="13692"/>
          <a:stretch>
            <a:fillRect/>
          </a:stretch>
        </p:blipFill>
        <p:spPr>
          <a:xfrm>
            <a:off x="0" y="0"/>
            <a:ext cx="12192000" cy="6839712"/>
          </a:xfrm>
          <a:prstGeom prst="rect">
            <a:avLst/>
          </a:prstGeom>
          <a:ln>
            <a:noFill/>
          </a:ln>
        </p:spPr>
      </p:pic>
      <p:grpSp>
        <p:nvGrpSpPr>
          <p:cNvPr id="7" name="组合 6"/>
          <p:cNvGrpSpPr/>
          <p:nvPr/>
        </p:nvGrpSpPr>
        <p:grpSpPr>
          <a:xfrm>
            <a:off x="1100703" y="2326054"/>
            <a:ext cx="1548852" cy="1548852"/>
            <a:chOff x="4967145" y="3923836"/>
            <a:chExt cx="922815" cy="922815"/>
          </a:xfrm>
        </p:grpSpPr>
        <p:sp>
          <p:nvSpPr>
            <p:cNvPr id="8" name="椭圆 7"/>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26546" y="4062077"/>
              <a:ext cx="530650" cy="660150"/>
            </a:xfrm>
            <a:prstGeom prst="rect">
              <a:avLst/>
            </a:prstGeom>
            <a:noFill/>
          </p:spPr>
          <p:txBody>
            <a:bodyPr wrap="square" rtlCol="0">
              <a:spAutoFit/>
            </a:bodyPr>
            <a:lstStyle/>
            <a:p>
              <a:r>
                <a:rPr lang="zh-CN" altLang="en-US" sz="6600" b="1" dirty="0" smtClean="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谢</a:t>
              </a:r>
              <a:endParaRPr lang="zh-CN" altLang="en-US" sz="3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725766" y="2326053"/>
            <a:ext cx="1548852" cy="1548852"/>
            <a:chOff x="4967145" y="3923836"/>
            <a:chExt cx="922815" cy="922815"/>
          </a:xfrm>
        </p:grpSpPr>
        <p:sp>
          <p:nvSpPr>
            <p:cNvPr id="11" name="椭圆 10"/>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126546" y="4062077"/>
              <a:ext cx="530650" cy="660150"/>
            </a:xfrm>
            <a:prstGeom prst="rect">
              <a:avLst/>
            </a:prstGeom>
            <a:noFill/>
          </p:spPr>
          <p:txBody>
            <a:bodyPr wrap="square" rtlCol="0">
              <a:spAutoFit/>
            </a:bodyPr>
            <a:lstStyle/>
            <a:p>
              <a:r>
                <a:rPr lang="zh-CN" altLang="en-US" sz="6600" b="1" dirty="0" smtClean="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谢</a:t>
              </a:r>
              <a:endParaRPr lang="zh-CN" altLang="en-US" sz="6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325184" y="2337648"/>
            <a:ext cx="1548852" cy="1548852"/>
            <a:chOff x="4967145" y="3923836"/>
            <a:chExt cx="922815" cy="922815"/>
          </a:xfrm>
        </p:grpSpPr>
        <p:sp>
          <p:nvSpPr>
            <p:cNvPr id="14" name="椭圆 13"/>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126546" y="4062077"/>
              <a:ext cx="530650" cy="660150"/>
            </a:xfrm>
            <a:prstGeom prst="rect">
              <a:avLst/>
            </a:prstGeom>
            <a:noFill/>
          </p:spPr>
          <p:txBody>
            <a:bodyPr wrap="square" rtlCol="0">
              <a:spAutoFit/>
            </a:bodyPr>
            <a:lstStyle/>
            <a:p>
              <a:r>
                <a:rPr lang="zh-CN" altLang="en-US" sz="6600" b="1" dirty="0" smtClean="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观</a:t>
              </a:r>
              <a:endParaRPr lang="zh-CN" altLang="en-US" sz="6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975892" y="2326053"/>
            <a:ext cx="1548852" cy="1548852"/>
            <a:chOff x="4967145" y="3923836"/>
            <a:chExt cx="922815" cy="922815"/>
          </a:xfrm>
        </p:grpSpPr>
        <p:sp>
          <p:nvSpPr>
            <p:cNvPr id="17" name="椭圆 16"/>
            <p:cNvSpPr/>
            <p:nvPr/>
          </p:nvSpPr>
          <p:spPr>
            <a:xfrm>
              <a:off x="4967145" y="3923836"/>
              <a:ext cx="922815" cy="922815"/>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126546" y="4062077"/>
              <a:ext cx="530650" cy="660150"/>
            </a:xfrm>
            <a:prstGeom prst="rect">
              <a:avLst/>
            </a:prstGeom>
            <a:noFill/>
          </p:spPr>
          <p:txBody>
            <a:bodyPr wrap="square" rtlCol="0">
              <a:spAutoFit/>
            </a:bodyPr>
            <a:lstStyle/>
            <a:p>
              <a:r>
                <a:rPr lang="zh-CN" altLang="en-US" sz="6600" b="1" dirty="0" smtClean="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rPr>
                <a:t>看</a:t>
              </a:r>
              <a:endParaRPr lang="zh-CN" altLang="en-US" sz="6600" b="1" dirty="0">
                <a:gradFill flip="none" rotWithShape="1">
                  <a:gsLst>
                    <a:gs pos="0">
                      <a:srgbClr val="8AC028"/>
                    </a:gs>
                    <a:gs pos="100000">
                      <a:srgbClr val="296700"/>
                    </a:gs>
                  </a:gsLst>
                  <a:lin ang="0" scaled="1"/>
                  <a:tileRect/>
                </a:gradFill>
                <a:latin typeface="微软雅黑" panose="020B0503020204020204" pitchFamily="34" charset="-122"/>
                <a:ea typeface="微软雅黑" panose="020B0503020204020204" pitchFamily="34" charset="-122"/>
              </a:endParaRPr>
            </a:p>
          </p:txBody>
        </p:sp>
      </p:gr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73720">
            <a:off x="9576843" y="3809451"/>
            <a:ext cx="893634" cy="801980"/>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038044" y="4197517"/>
            <a:ext cx="842568" cy="756151"/>
          </a:xfrm>
          <a:prstGeom prst="rect">
            <a:avLst/>
          </a:prstGeom>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871260">
            <a:off x="4021864" y="3900520"/>
            <a:ext cx="872401" cy="782924"/>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73720">
            <a:off x="2485956" y="2110947"/>
            <a:ext cx="938689" cy="842414"/>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73720">
            <a:off x="2004147" y="4186146"/>
            <a:ext cx="867911" cy="778895"/>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73720">
            <a:off x="5285000" y="3116344"/>
            <a:ext cx="842242" cy="755859"/>
          </a:xfrm>
          <a:prstGeom prst="rect">
            <a:avLst/>
          </a:prstGeom>
        </p:spPr>
      </p:pic>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273720">
            <a:off x="8013044" y="2075671"/>
            <a:ext cx="842242" cy="7558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 fill="hold"/>
                                        <p:tgtEl>
                                          <p:spTgt spid="7"/>
                                        </p:tgtEl>
                                        <p:attrNameLst>
                                          <p:attrName>ppt_w</p:attrName>
                                        </p:attrNameLst>
                                      </p:cBhvr>
                                      <p:tavLst>
                                        <p:tav tm="0">
                                          <p:val>
                                            <p:fltVal val="0"/>
                                          </p:val>
                                        </p:tav>
                                        <p:tav tm="100000">
                                          <p:val>
                                            <p:strVal val="#ppt_w"/>
                                          </p:val>
                                        </p:tav>
                                      </p:tavLst>
                                    </p:anim>
                                    <p:anim calcmode="lin" valueType="num">
                                      <p:cBhvr>
                                        <p:cTn id="8" dur="200" fill="hold"/>
                                        <p:tgtEl>
                                          <p:spTgt spid="7"/>
                                        </p:tgtEl>
                                        <p:attrNameLst>
                                          <p:attrName>ppt_h</p:attrName>
                                        </p:attrNameLst>
                                      </p:cBhvr>
                                      <p:tavLst>
                                        <p:tav tm="0">
                                          <p:val>
                                            <p:fltVal val="0"/>
                                          </p:val>
                                        </p:tav>
                                        <p:tav tm="100000">
                                          <p:val>
                                            <p:strVal val="#ppt_h"/>
                                          </p:val>
                                        </p:tav>
                                      </p:tavLst>
                                    </p:anim>
                                    <p:animEffect transition="in" filter="fade">
                                      <p:cBhvr>
                                        <p:cTn id="9" dur="200"/>
                                        <p:tgtEl>
                                          <p:spTgt spid="7"/>
                                        </p:tgtEl>
                                      </p:cBhvr>
                                    </p:animEffect>
                                  </p:childTnLst>
                                </p:cTn>
                              </p:par>
                            </p:childTnLst>
                          </p:cTn>
                        </p:par>
                        <p:par>
                          <p:cTn id="10" fill="hold">
                            <p:stCondLst>
                              <p:cond delay="500"/>
                            </p:stCondLst>
                            <p:childTnLst>
                              <p:par>
                                <p:cTn id="11" presetID="6" presetClass="emph" presetSubtype="0" autoRev="1" fill="hold" nodeType="afterEffect">
                                  <p:stCondLst>
                                    <p:cond delay="0"/>
                                  </p:stCondLst>
                                  <p:childTnLst>
                                    <p:animScale>
                                      <p:cBhvr>
                                        <p:cTn id="12" dur="200" fill="hold"/>
                                        <p:tgtEl>
                                          <p:spTgt spid="7"/>
                                        </p:tgtEl>
                                      </p:cBhvr>
                                      <p:by x="150000" y="150000"/>
                                    </p:animScale>
                                  </p:childTnLst>
                                </p:cTn>
                              </p:par>
                              <p:par>
                                <p:cTn id="13" presetID="53" presetClass="entr" presetSubtype="1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200" fill="hold"/>
                                        <p:tgtEl>
                                          <p:spTgt spid="10"/>
                                        </p:tgtEl>
                                        <p:attrNameLst>
                                          <p:attrName>ppt_w</p:attrName>
                                        </p:attrNameLst>
                                      </p:cBhvr>
                                      <p:tavLst>
                                        <p:tav tm="0">
                                          <p:val>
                                            <p:fltVal val="0"/>
                                          </p:val>
                                        </p:tav>
                                        <p:tav tm="100000">
                                          <p:val>
                                            <p:strVal val="#ppt_w"/>
                                          </p:val>
                                        </p:tav>
                                      </p:tavLst>
                                    </p:anim>
                                    <p:anim calcmode="lin" valueType="num">
                                      <p:cBhvr>
                                        <p:cTn id="16" dur="200" fill="hold"/>
                                        <p:tgtEl>
                                          <p:spTgt spid="10"/>
                                        </p:tgtEl>
                                        <p:attrNameLst>
                                          <p:attrName>ppt_h</p:attrName>
                                        </p:attrNameLst>
                                      </p:cBhvr>
                                      <p:tavLst>
                                        <p:tav tm="0">
                                          <p:val>
                                            <p:fltVal val="0"/>
                                          </p:val>
                                        </p:tav>
                                        <p:tav tm="100000">
                                          <p:val>
                                            <p:strVal val="#ppt_h"/>
                                          </p:val>
                                        </p:tav>
                                      </p:tavLst>
                                    </p:anim>
                                    <p:animEffect transition="in" filter="fade">
                                      <p:cBhvr>
                                        <p:cTn id="17" dur="200"/>
                                        <p:tgtEl>
                                          <p:spTgt spid="10"/>
                                        </p:tgtEl>
                                      </p:cBhvr>
                                    </p:animEffect>
                                  </p:childTnLst>
                                </p:cTn>
                              </p:par>
                              <p:par>
                                <p:cTn id="18" presetID="6" presetClass="emph" presetSubtype="0" autoRev="1" fill="hold" nodeType="withEffect">
                                  <p:stCondLst>
                                    <p:cond delay="200"/>
                                  </p:stCondLst>
                                  <p:childTnLst>
                                    <p:animScale>
                                      <p:cBhvr>
                                        <p:cTn id="19" dur="200" fill="hold"/>
                                        <p:tgtEl>
                                          <p:spTgt spid="10"/>
                                        </p:tgtEl>
                                      </p:cBhvr>
                                      <p:by x="150000" y="150000"/>
                                    </p:animScale>
                                  </p:childTnLst>
                                </p:cTn>
                              </p:par>
                              <p:par>
                                <p:cTn id="20" presetID="53" presetClass="entr" presetSubtype="16"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200" fill="hold"/>
                                        <p:tgtEl>
                                          <p:spTgt spid="13"/>
                                        </p:tgtEl>
                                        <p:attrNameLst>
                                          <p:attrName>ppt_w</p:attrName>
                                        </p:attrNameLst>
                                      </p:cBhvr>
                                      <p:tavLst>
                                        <p:tav tm="0">
                                          <p:val>
                                            <p:fltVal val="0"/>
                                          </p:val>
                                        </p:tav>
                                        <p:tav tm="100000">
                                          <p:val>
                                            <p:strVal val="#ppt_w"/>
                                          </p:val>
                                        </p:tav>
                                      </p:tavLst>
                                    </p:anim>
                                    <p:anim calcmode="lin" valueType="num">
                                      <p:cBhvr>
                                        <p:cTn id="23" dur="200" fill="hold"/>
                                        <p:tgtEl>
                                          <p:spTgt spid="13"/>
                                        </p:tgtEl>
                                        <p:attrNameLst>
                                          <p:attrName>ppt_h</p:attrName>
                                        </p:attrNameLst>
                                      </p:cBhvr>
                                      <p:tavLst>
                                        <p:tav tm="0">
                                          <p:val>
                                            <p:fltVal val="0"/>
                                          </p:val>
                                        </p:tav>
                                        <p:tav tm="100000">
                                          <p:val>
                                            <p:strVal val="#ppt_h"/>
                                          </p:val>
                                        </p:tav>
                                      </p:tavLst>
                                    </p:anim>
                                    <p:animEffect transition="in" filter="fade">
                                      <p:cBhvr>
                                        <p:cTn id="24" dur="200"/>
                                        <p:tgtEl>
                                          <p:spTgt spid="13"/>
                                        </p:tgtEl>
                                      </p:cBhvr>
                                    </p:animEffect>
                                  </p:childTnLst>
                                </p:cTn>
                              </p:par>
                              <p:par>
                                <p:cTn id="25" presetID="6" presetClass="emph" presetSubtype="0" autoRev="1" fill="hold" nodeType="withEffect">
                                  <p:stCondLst>
                                    <p:cond delay="400"/>
                                  </p:stCondLst>
                                  <p:childTnLst>
                                    <p:animScale>
                                      <p:cBhvr>
                                        <p:cTn id="26" dur="200" fill="hold"/>
                                        <p:tgtEl>
                                          <p:spTgt spid="13"/>
                                        </p:tgtEl>
                                      </p:cBhvr>
                                      <p:by x="150000" y="150000"/>
                                    </p:animScale>
                                  </p:childTnLst>
                                </p:cTn>
                              </p:par>
                              <p:par>
                                <p:cTn id="27" presetID="53" presetClass="entr" presetSubtype="16" fill="hold" nodeType="withEffect">
                                  <p:stCondLst>
                                    <p:cond delay="4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200" fill="hold"/>
                                        <p:tgtEl>
                                          <p:spTgt spid="16"/>
                                        </p:tgtEl>
                                        <p:attrNameLst>
                                          <p:attrName>ppt_w</p:attrName>
                                        </p:attrNameLst>
                                      </p:cBhvr>
                                      <p:tavLst>
                                        <p:tav tm="0">
                                          <p:val>
                                            <p:fltVal val="0"/>
                                          </p:val>
                                        </p:tav>
                                        <p:tav tm="100000">
                                          <p:val>
                                            <p:strVal val="#ppt_w"/>
                                          </p:val>
                                        </p:tav>
                                      </p:tavLst>
                                    </p:anim>
                                    <p:anim calcmode="lin" valueType="num">
                                      <p:cBhvr>
                                        <p:cTn id="30" dur="200" fill="hold"/>
                                        <p:tgtEl>
                                          <p:spTgt spid="16"/>
                                        </p:tgtEl>
                                        <p:attrNameLst>
                                          <p:attrName>ppt_h</p:attrName>
                                        </p:attrNameLst>
                                      </p:cBhvr>
                                      <p:tavLst>
                                        <p:tav tm="0">
                                          <p:val>
                                            <p:fltVal val="0"/>
                                          </p:val>
                                        </p:tav>
                                        <p:tav tm="100000">
                                          <p:val>
                                            <p:strVal val="#ppt_h"/>
                                          </p:val>
                                        </p:tav>
                                      </p:tavLst>
                                    </p:anim>
                                    <p:animEffect transition="in" filter="fade">
                                      <p:cBhvr>
                                        <p:cTn id="31" dur="200"/>
                                        <p:tgtEl>
                                          <p:spTgt spid="16"/>
                                        </p:tgtEl>
                                      </p:cBhvr>
                                    </p:animEffect>
                                  </p:childTnLst>
                                </p:cTn>
                              </p:par>
                              <p:par>
                                <p:cTn id="32" presetID="6" presetClass="emph" presetSubtype="0" autoRev="1" fill="hold" nodeType="withEffect">
                                  <p:stCondLst>
                                    <p:cond delay="600"/>
                                  </p:stCondLst>
                                  <p:childTnLst>
                                    <p:animScale>
                                      <p:cBhvr>
                                        <p:cTn id="33" dur="200" fill="hold"/>
                                        <p:tgtEl>
                                          <p:spTgt spid="16"/>
                                        </p:tgtEl>
                                      </p:cBhvr>
                                      <p:by x="150000" y="150000"/>
                                    </p:animScale>
                                  </p:childTnLst>
                                </p:cTn>
                              </p:par>
                            </p:childTnLst>
                          </p:cTn>
                        </p:par>
                        <p:par>
                          <p:cTn id="34" fill="hold">
                            <p:stCondLst>
                              <p:cond delay="1000"/>
                            </p:stCondLst>
                            <p:childTnLst>
                              <p:par>
                                <p:cTn id="35" presetID="2" presetClass="entr" presetSubtype="1"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500" fill="hold"/>
                                        <p:tgtEl>
                                          <p:spTgt spid="19"/>
                                        </p:tgtEl>
                                        <p:attrNameLst>
                                          <p:attrName>ppt_x</p:attrName>
                                        </p:attrNameLst>
                                      </p:cBhvr>
                                      <p:tavLst>
                                        <p:tav tm="0">
                                          <p:val>
                                            <p:strVal val="#ppt_x"/>
                                          </p:val>
                                        </p:tav>
                                        <p:tav tm="100000">
                                          <p:val>
                                            <p:strVal val="#ppt_x"/>
                                          </p:val>
                                        </p:tav>
                                      </p:tavLst>
                                    </p:anim>
                                    <p:anim calcmode="lin" valueType="num">
                                      <p:cBhvr additive="base">
                                        <p:cTn id="38" dur="1500" fill="hold"/>
                                        <p:tgtEl>
                                          <p:spTgt spid="19"/>
                                        </p:tgtEl>
                                        <p:attrNameLst>
                                          <p:attrName>ppt_y</p:attrName>
                                        </p:attrNameLst>
                                      </p:cBhvr>
                                      <p:tavLst>
                                        <p:tav tm="0">
                                          <p:val>
                                            <p:strVal val="0-#ppt_h/2"/>
                                          </p:val>
                                        </p:tav>
                                        <p:tav tm="100000">
                                          <p:val>
                                            <p:strVal val="#ppt_y"/>
                                          </p:val>
                                        </p:tav>
                                      </p:tavLst>
                                    </p:anim>
                                  </p:childTnLst>
                                </p:cTn>
                              </p:par>
                              <p:par>
                                <p:cTn id="39" presetID="8" presetClass="emph" presetSubtype="0" fill="hold" nodeType="withEffect">
                                  <p:stCondLst>
                                    <p:cond delay="0"/>
                                  </p:stCondLst>
                                  <p:childTnLst>
                                    <p:animRot by="21600000">
                                      <p:cBhvr>
                                        <p:cTn id="40" dur="1500" fill="hold"/>
                                        <p:tgtEl>
                                          <p:spTgt spid="19"/>
                                        </p:tgtEl>
                                        <p:attrNameLst>
                                          <p:attrName>r</p:attrName>
                                        </p:attrNameLst>
                                      </p:cBhvr>
                                    </p:animRot>
                                  </p:childTnLst>
                                </p:cTn>
                              </p:par>
                              <p:par>
                                <p:cTn id="41" presetID="2" presetClass="entr" presetSubtype="1" fill="hold" nodeType="withEffect">
                                  <p:stCondLst>
                                    <p:cond delay="20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1500" fill="hold"/>
                                        <p:tgtEl>
                                          <p:spTgt spid="20"/>
                                        </p:tgtEl>
                                        <p:attrNameLst>
                                          <p:attrName>ppt_x</p:attrName>
                                        </p:attrNameLst>
                                      </p:cBhvr>
                                      <p:tavLst>
                                        <p:tav tm="0">
                                          <p:val>
                                            <p:strVal val="#ppt_x"/>
                                          </p:val>
                                        </p:tav>
                                        <p:tav tm="100000">
                                          <p:val>
                                            <p:strVal val="#ppt_x"/>
                                          </p:val>
                                        </p:tav>
                                      </p:tavLst>
                                    </p:anim>
                                    <p:anim calcmode="lin" valueType="num">
                                      <p:cBhvr additive="base">
                                        <p:cTn id="44" dur="1500" fill="hold"/>
                                        <p:tgtEl>
                                          <p:spTgt spid="20"/>
                                        </p:tgtEl>
                                        <p:attrNameLst>
                                          <p:attrName>ppt_y</p:attrName>
                                        </p:attrNameLst>
                                      </p:cBhvr>
                                      <p:tavLst>
                                        <p:tav tm="0">
                                          <p:val>
                                            <p:strVal val="0-#ppt_h/2"/>
                                          </p:val>
                                        </p:tav>
                                        <p:tav tm="100000">
                                          <p:val>
                                            <p:strVal val="#ppt_y"/>
                                          </p:val>
                                        </p:tav>
                                      </p:tavLst>
                                    </p:anim>
                                  </p:childTnLst>
                                </p:cTn>
                              </p:par>
                              <p:par>
                                <p:cTn id="45" presetID="8" presetClass="emph" presetSubtype="0" fill="hold" nodeType="withEffect">
                                  <p:stCondLst>
                                    <p:cond delay="200"/>
                                  </p:stCondLst>
                                  <p:childTnLst>
                                    <p:animRot by="21600000">
                                      <p:cBhvr>
                                        <p:cTn id="46" dur="1500" fill="hold"/>
                                        <p:tgtEl>
                                          <p:spTgt spid="20"/>
                                        </p:tgtEl>
                                        <p:attrNameLst>
                                          <p:attrName>r</p:attrName>
                                        </p:attrNameLst>
                                      </p:cBhvr>
                                    </p:animRot>
                                  </p:childTnLst>
                                </p:cTn>
                              </p:par>
                              <p:par>
                                <p:cTn id="47" presetID="2" presetClass="entr" presetSubtype="1" fill="hold" nodeType="withEffect">
                                  <p:stCondLst>
                                    <p:cond delay="40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1500" fill="hold"/>
                                        <p:tgtEl>
                                          <p:spTgt spid="21"/>
                                        </p:tgtEl>
                                        <p:attrNameLst>
                                          <p:attrName>ppt_x</p:attrName>
                                        </p:attrNameLst>
                                      </p:cBhvr>
                                      <p:tavLst>
                                        <p:tav tm="0">
                                          <p:val>
                                            <p:strVal val="#ppt_x"/>
                                          </p:val>
                                        </p:tav>
                                        <p:tav tm="100000">
                                          <p:val>
                                            <p:strVal val="#ppt_x"/>
                                          </p:val>
                                        </p:tav>
                                      </p:tavLst>
                                    </p:anim>
                                    <p:anim calcmode="lin" valueType="num">
                                      <p:cBhvr additive="base">
                                        <p:cTn id="50" dur="1500" fill="hold"/>
                                        <p:tgtEl>
                                          <p:spTgt spid="21"/>
                                        </p:tgtEl>
                                        <p:attrNameLst>
                                          <p:attrName>ppt_y</p:attrName>
                                        </p:attrNameLst>
                                      </p:cBhvr>
                                      <p:tavLst>
                                        <p:tav tm="0">
                                          <p:val>
                                            <p:strVal val="0-#ppt_h/2"/>
                                          </p:val>
                                        </p:tav>
                                        <p:tav tm="100000">
                                          <p:val>
                                            <p:strVal val="#ppt_y"/>
                                          </p:val>
                                        </p:tav>
                                      </p:tavLst>
                                    </p:anim>
                                  </p:childTnLst>
                                </p:cTn>
                              </p:par>
                              <p:par>
                                <p:cTn id="51" presetID="8" presetClass="emph" presetSubtype="0" fill="hold" nodeType="withEffect">
                                  <p:stCondLst>
                                    <p:cond delay="400"/>
                                  </p:stCondLst>
                                  <p:childTnLst>
                                    <p:animRot by="21600000">
                                      <p:cBhvr>
                                        <p:cTn id="52" dur="1500" fill="hold"/>
                                        <p:tgtEl>
                                          <p:spTgt spid="21"/>
                                        </p:tgtEl>
                                        <p:attrNameLst>
                                          <p:attrName>r</p:attrName>
                                        </p:attrNameLst>
                                      </p:cBhvr>
                                    </p:animRot>
                                  </p:childTnLst>
                                </p:cTn>
                              </p:par>
                              <p:par>
                                <p:cTn id="53" presetID="2" presetClass="entr" presetSubtype="1" fill="hold" nodeType="withEffect">
                                  <p:stCondLst>
                                    <p:cond delay="60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1500" fill="hold"/>
                                        <p:tgtEl>
                                          <p:spTgt spid="22"/>
                                        </p:tgtEl>
                                        <p:attrNameLst>
                                          <p:attrName>ppt_x</p:attrName>
                                        </p:attrNameLst>
                                      </p:cBhvr>
                                      <p:tavLst>
                                        <p:tav tm="0">
                                          <p:val>
                                            <p:strVal val="#ppt_x"/>
                                          </p:val>
                                        </p:tav>
                                        <p:tav tm="100000">
                                          <p:val>
                                            <p:strVal val="#ppt_x"/>
                                          </p:val>
                                        </p:tav>
                                      </p:tavLst>
                                    </p:anim>
                                    <p:anim calcmode="lin" valueType="num">
                                      <p:cBhvr additive="base">
                                        <p:cTn id="56" dur="1500" fill="hold"/>
                                        <p:tgtEl>
                                          <p:spTgt spid="22"/>
                                        </p:tgtEl>
                                        <p:attrNameLst>
                                          <p:attrName>ppt_y</p:attrName>
                                        </p:attrNameLst>
                                      </p:cBhvr>
                                      <p:tavLst>
                                        <p:tav tm="0">
                                          <p:val>
                                            <p:strVal val="0-#ppt_h/2"/>
                                          </p:val>
                                        </p:tav>
                                        <p:tav tm="100000">
                                          <p:val>
                                            <p:strVal val="#ppt_y"/>
                                          </p:val>
                                        </p:tav>
                                      </p:tavLst>
                                    </p:anim>
                                  </p:childTnLst>
                                </p:cTn>
                              </p:par>
                              <p:par>
                                <p:cTn id="57" presetID="8" presetClass="emph" presetSubtype="0" fill="hold" nodeType="withEffect">
                                  <p:stCondLst>
                                    <p:cond delay="600"/>
                                  </p:stCondLst>
                                  <p:childTnLst>
                                    <p:animRot by="21600000">
                                      <p:cBhvr>
                                        <p:cTn id="58" dur="1500" fill="hold"/>
                                        <p:tgtEl>
                                          <p:spTgt spid="22"/>
                                        </p:tgtEl>
                                        <p:attrNameLst>
                                          <p:attrName>r</p:attrName>
                                        </p:attrNameLst>
                                      </p:cBhvr>
                                    </p:animRot>
                                  </p:childTnLst>
                                </p:cTn>
                              </p:par>
                              <p:par>
                                <p:cTn id="59" presetID="2" presetClass="entr" presetSubtype="1" fill="hold" nodeType="withEffect">
                                  <p:stCondLst>
                                    <p:cond delay="80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1500" fill="hold"/>
                                        <p:tgtEl>
                                          <p:spTgt spid="23"/>
                                        </p:tgtEl>
                                        <p:attrNameLst>
                                          <p:attrName>ppt_x</p:attrName>
                                        </p:attrNameLst>
                                      </p:cBhvr>
                                      <p:tavLst>
                                        <p:tav tm="0">
                                          <p:val>
                                            <p:strVal val="#ppt_x"/>
                                          </p:val>
                                        </p:tav>
                                        <p:tav tm="100000">
                                          <p:val>
                                            <p:strVal val="#ppt_x"/>
                                          </p:val>
                                        </p:tav>
                                      </p:tavLst>
                                    </p:anim>
                                    <p:anim calcmode="lin" valueType="num">
                                      <p:cBhvr additive="base">
                                        <p:cTn id="62" dur="1500" fill="hold"/>
                                        <p:tgtEl>
                                          <p:spTgt spid="23"/>
                                        </p:tgtEl>
                                        <p:attrNameLst>
                                          <p:attrName>ppt_y</p:attrName>
                                        </p:attrNameLst>
                                      </p:cBhvr>
                                      <p:tavLst>
                                        <p:tav tm="0">
                                          <p:val>
                                            <p:strVal val="0-#ppt_h/2"/>
                                          </p:val>
                                        </p:tav>
                                        <p:tav tm="100000">
                                          <p:val>
                                            <p:strVal val="#ppt_y"/>
                                          </p:val>
                                        </p:tav>
                                      </p:tavLst>
                                    </p:anim>
                                  </p:childTnLst>
                                </p:cTn>
                              </p:par>
                              <p:par>
                                <p:cTn id="63" presetID="8" presetClass="emph" presetSubtype="0" fill="hold" nodeType="withEffect">
                                  <p:stCondLst>
                                    <p:cond delay="800"/>
                                  </p:stCondLst>
                                  <p:childTnLst>
                                    <p:animRot by="21600000">
                                      <p:cBhvr>
                                        <p:cTn id="64" dur="1500" fill="hold"/>
                                        <p:tgtEl>
                                          <p:spTgt spid="23"/>
                                        </p:tgtEl>
                                        <p:attrNameLst>
                                          <p:attrName>r</p:attrName>
                                        </p:attrNameLst>
                                      </p:cBhvr>
                                    </p:animRot>
                                  </p:childTnLst>
                                </p:cTn>
                              </p:par>
                              <p:par>
                                <p:cTn id="65" presetID="2" presetClass="entr" presetSubtype="1" fill="hold" nodeType="withEffect">
                                  <p:stCondLst>
                                    <p:cond delay="100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1500" fill="hold"/>
                                        <p:tgtEl>
                                          <p:spTgt spid="24"/>
                                        </p:tgtEl>
                                        <p:attrNameLst>
                                          <p:attrName>ppt_x</p:attrName>
                                        </p:attrNameLst>
                                      </p:cBhvr>
                                      <p:tavLst>
                                        <p:tav tm="0">
                                          <p:val>
                                            <p:strVal val="#ppt_x"/>
                                          </p:val>
                                        </p:tav>
                                        <p:tav tm="100000">
                                          <p:val>
                                            <p:strVal val="#ppt_x"/>
                                          </p:val>
                                        </p:tav>
                                      </p:tavLst>
                                    </p:anim>
                                    <p:anim calcmode="lin" valueType="num">
                                      <p:cBhvr additive="base">
                                        <p:cTn id="68" dur="1500" fill="hold"/>
                                        <p:tgtEl>
                                          <p:spTgt spid="24"/>
                                        </p:tgtEl>
                                        <p:attrNameLst>
                                          <p:attrName>ppt_y</p:attrName>
                                        </p:attrNameLst>
                                      </p:cBhvr>
                                      <p:tavLst>
                                        <p:tav tm="0">
                                          <p:val>
                                            <p:strVal val="0-#ppt_h/2"/>
                                          </p:val>
                                        </p:tav>
                                        <p:tav tm="100000">
                                          <p:val>
                                            <p:strVal val="#ppt_y"/>
                                          </p:val>
                                        </p:tav>
                                      </p:tavLst>
                                    </p:anim>
                                  </p:childTnLst>
                                </p:cTn>
                              </p:par>
                              <p:par>
                                <p:cTn id="69" presetID="8" presetClass="emph" presetSubtype="0" fill="hold" nodeType="withEffect">
                                  <p:stCondLst>
                                    <p:cond delay="1000"/>
                                  </p:stCondLst>
                                  <p:childTnLst>
                                    <p:animRot by="21600000">
                                      <p:cBhvr>
                                        <p:cTn id="70" dur="1500" fill="hold"/>
                                        <p:tgtEl>
                                          <p:spTgt spid="24"/>
                                        </p:tgtEl>
                                        <p:attrNameLst>
                                          <p:attrName>r</p:attrName>
                                        </p:attrNameLst>
                                      </p:cBhvr>
                                    </p:animRot>
                                  </p:childTnLst>
                                </p:cTn>
                              </p:par>
                              <p:par>
                                <p:cTn id="71" presetID="2" presetClass="entr" presetSubtype="1" fill="hold" nodeType="withEffect">
                                  <p:stCondLst>
                                    <p:cond delay="120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1500" fill="hold"/>
                                        <p:tgtEl>
                                          <p:spTgt spid="25"/>
                                        </p:tgtEl>
                                        <p:attrNameLst>
                                          <p:attrName>ppt_x</p:attrName>
                                        </p:attrNameLst>
                                      </p:cBhvr>
                                      <p:tavLst>
                                        <p:tav tm="0">
                                          <p:val>
                                            <p:strVal val="#ppt_x"/>
                                          </p:val>
                                        </p:tav>
                                        <p:tav tm="100000">
                                          <p:val>
                                            <p:strVal val="#ppt_x"/>
                                          </p:val>
                                        </p:tav>
                                      </p:tavLst>
                                    </p:anim>
                                    <p:anim calcmode="lin" valueType="num">
                                      <p:cBhvr additive="base">
                                        <p:cTn id="74" dur="1500" fill="hold"/>
                                        <p:tgtEl>
                                          <p:spTgt spid="25"/>
                                        </p:tgtEl>
                                        <p:attrNameLst>
                                          <p:attrName>ppt_y</p:attrName>
                                        </p:attrNameLst>
                                      </p:cBhvr>
                                      <p:tavLst>
                                        <p:tav tm="0">
                                          <p:val>
                                            <p:strVal val="0-#ppt_h/2"/>
                                          </p:val>
                                        </p:tav>
                                        <p:tav tm="100000">
                                          <p:val>
                                            <p:strVal val="#ppt_y"/>
                                          </p:val>
                                        </p:tav>
                                      </p:tavLst>
                                    </p:anim>
                                  </p:childTnLst>
                                </p:cTn>
                              </p:par>
                              <p:par>
                                <p:cTn id="75" presetID="8" presetClass="emph" presetSubtype="0" fill="hold" nodeType="withEffect">
                                  <p:stCondLst>
                                    <p:cond delay="1200"/>
                                  </p:stCondLst>
                                  <p:childTnLst>
                                    <p:animRot by="21600000">
                                      <p:cBhvr>
                                        <p:cTn id="76" dur="1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任意多边形 95"/>
          <p:cNvSpPr/>
          <p:nvPr/>
        </p:nvSpPr>
        <p:spPr>
          <a:xfrm>
            <a:off x="4572414" y="785966"/>
            <a:ext cx="6912464" cy="6072033"/>
          </a:xfrm>
          <a:custGeom>
            <a:avLst/>
            <a:gdLst>
              <a:gd name="connsiteX0" fmla="*/ 3367134 w 6912464"/>
              <a:gd name="connsiteY0" fmla="*/ 0 h 6072033"/>
              <a:gd name="connsiteX1" fmla="*/ 6909205 w 6912464"/>
              <a:gd name="connsiteY1" fmla="*/ 10447 h 6072033"/>
              <a:gd name="connsiteX2" fmla="*/ 6912464 w 6912464"/>
              <a:gd name="connsiteY2" fmla="*/ 6072033 h 6072033"/>
              <a:gd name="connsiteX3" fmla="*/ 0 w 6912464"/>
              <a:gd name="connsiteY3" fmla="*/ 6072033 h 6072033"/>
            </a:gdLst>
            <a:ahLst/>
            <a:cxnLst>
              <a:cxn ang="0">
                <a:pos x="connsiteX0" y="connsiteY0"/>
              </a:cxn>
              <a:cxn ang="0">
                <a:pos x="connsiteX1" y="connsiteY1"/>
              </a:cxn>
              <a:cxn ang="0">
                <a:pos x="connsiteX2" y="connsiteY2"/>
              </a:cxn>
              <a:cxn ang="0">
                <a:pos x="connsiteX3" y="connsiteY3"/>
              </a:cxn>
            </a:cxnLst>
            <a:rect l="l" t="t" r="r" b="b"/>
            <a:pathLst>
              <a:path w="6912464" h="6072033">
                <a:moveTo>
                  <a:pt x="3367134" y="0"/>
                </a:moveTo>
                <a:lnTo>
                  <a:pt x="6909205" y="10447"/>
                </a:lnTo>
                <a:lnTo>
                  <a:pt x="6912464" y="6072033"/>
                </a:lnTo>
                <a:lnTo>
                  <a:pt x="0" y="6072033"/>
                </a:lnTo>
                <a:close/>
              </a:path>
            </a:pathLst>
          </a:custGeom>
          <a:solidFill>
            <a:srgbClr val="8AC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梯形 17"/>
          <p:cNvSpPr/>
          <p:nvPr/>
        </p:nvSpPr>
        <p:spPr>
          <a:xfrm>
            <a:off x="4810801" y="-279688"/>
            <a:ext cx="7354529" cy="6868447"/>
          </a:xfrm>
          <a:custGeom>
            <a:avLst/>
            <a:gdLst>
              <a:gd name="connsiteX0" fmla="*/ 0 w 7354529"/>
              <a:gd name="connsiteY0" fmla="*/ 6858000 h 6858000"/>
              <a:gd name="connsiteX1" fmla="*/ 1714500 w 7354529"/>
              <a:gd name="connsiteY1" fmla="*/ 0 h 6858000"/>
              <a:gd name="connsiteX2" fmla="*/ 5640029 w 7354529"/>
              <a:gd name="connsiteY2" fmla="*/ 0 h 6858000"/>
              <a:gd name="connsiteX3" fmla="*/ 7354529 w 7354529"/>
              <a:gd name="connsiteY3" fmla="*/ 6858000 h 6858000"/>
              <a:gd name="connsiteX4" fmla="*/ 0 w 7354529"/>
              <a:gd name="connsiteY4" fmla="*/ 6858000 h 6858000"/>
              <a:gd name="connsiteX0-1" fmla="*/ 0 w 7354529"/>
              <a:gd name="connsiteY0-2" fmla="*/ 6858000 h 6858000"/>
              <a:gd name="connsiteX1-3" fmla="*/ 1714500 w 7354529"/>
              <a:gd name="connsiteY1-4" fmla="*/ 0 h 6858000"/>
              <a:gd name="connsiteX2-5" fmla="*/ 7350842 w 7354529"/>
              <a:gd name="connsiteY2-6" fmla="*/ 0 h 6858000"/>
              <a:gd name="connsiteX3-7" fmla="*/ 7354529 w 7354529"/>
              <a:gd name="connsiteY3-8" fmla="*/ 6858000 h 6858000"/>
              <a:gd name="connsiteX4-9" fmla="*/ 0 w 7354529"/>
              <a:gd name="connsiteY4-10" fmla="*/ 6858000 h 6858000"/>
              <a:gd name="connsiteX0-11" fmla="*/ 0 w 7354529"/>
              <a:gd name="connsiteY0-12" fmla="*/ 6887497 h 6887497"/>
              <a:gd name="connsiteX1-13" fmla="*/ 3808771 w 7354529"/>
              <a:gd name="connsiteY1-14" fmla="*/ 0 h 6887497"/>
              <a:gd name="connsiteX2-15" fmla="*/ 7350842 w 7354529"/>
              <a:gd name="connsiteY2-16" fmla="*/ 29497 h 6887497"/>
              <a:gd name="connsiteX3-17" fmla="*/ 7354529 w 7354529"/>
              <a:gd name="connsiteY3-18" fmla="*/ 6887497 h 6887497"/>
              <a:gd name="connsiteX4-19" fmla="*/ 0 w 7354529"/>
              <a:gd name="connsiteY4-20" fmla="*/ 6887497 h 6887497"/>
              <a:gd name="connsiteX0-21" fmla="*/ 0 w 7354529"/>
              <a:gd name="connsiteY0-22" fmla="*/ 6868447 h 6868447"/>
              <a:gd name="connsiteX1-23" fmla="*/ 3808771 w 7354529"/>
              <a:gd name="connsiteY1-24" fmla="*/ 0 h 6868447"/>
              <a:gd name="connsiteX2-25" fmla="*/ 7350842 w 7354529"/>
              <a:gd name="connsiteY2-26" fmla="*/ 10447 h 6868447"/>
              <a:gd name="connsiteX3-27" fmla="*/ 7354529 w 7354529"/>
              <a:gd name="connsiteY3-28" fmla="*/ 6868447 h 6868447"/>
              <a:gd name="connsiteX4-29" fmla="*/ 0 w 7354529"/>
              <a:gd name="connsiteY4-30" fmla="*/ 6868447 h 686844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354529" h="6868447">
                <a:moveTo>
                  <a:pt x="0" y="6868447"/>
                </a:moveTo>
                <a:lnTo>
                  <a:pt x="3808771" y="0"/>
                </a:lnTo>
                <a:lnTo>
                  <a:pt x="7350842" y="10447"/>
                </a:lnTo>
                <a:lnTo>
                  <a:pt x="7354529" y="6868447"/>
                </a:lnTo>
                <a:lnTo>
                  <a:pt x="0" y="6868447"/>
                </a:ln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p:cNvSpPr txBox="1"/>
          <p:nvPr/>
        </p:nvSpPr>
        <p:spPr>
          <a:xfrm>
            <a:off x="152872" y="383540"/>
            <a:ext cx="3962206" cy="923330"/>
          </a:xfrm>
          <a:prstGeom prst="rect">
            <a:avLst/>
          </a:prstGeom>
          <a:noFill/>
        </p:spPr>
        <p:txBody>
          <a:bodyPr wrap="square" rtlCol="0">
            <a:spAutoFit/>
          </a:bodyPr>
          <a:lstStyle/>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CONTENT</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文本框 98"/>
          <p:cNvSpPr txBox="1"/>
          <p:nvPr/>
        </p:nvSpPr>
        <p:spPr>
          <a:xfrm>
            <a:off x="3510280" y="1548765"/>
            <a:ext cx="1497965" cy="48323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引言</a:t>
            </a:r>
            <a:endParaRPr lang="da-DK"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0" name="文本框 99"/>
          <p:cNvSpPr txBox="1"/>
          <p:nvPr/>
        </p:nvSpPr>
        <p:spPr>
          <a:xfrm>
            <a:off x="2323721" y="1318199"/>
            <a:ext cx="1015288" cy="923330"/>
          </a:xfrm>
          <a:prstGeom prst="rect">
            <a:avLst/>
          </a:prstGeom>
          <a:noFill/>
        </p:spPr>
        <p:txBody>
          <a:bodyPr wrap="square" rtlCol="0">
            <a:spAutoFit/>
          </a:bodyPr>
          <a:lstStyle/>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文本框 100"/>
          <p:cNvSpPr txBox="1"/>
          <p:nvPr/>
        </p:nvSpPr>
        <p:spPr>
          <a:xfrm>
            <a:off x="2729691" y="2416968"/>
            <a:ext cx="3669312" cy="48323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对计算机系统的认识</a:t>
            </a:r>
            <a:endParaRPr lang="da-DK"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2" name="文本框 101"/>
          <p:cNvSpPr txBox="1"/>
          <p:nvPr/>
        </p:nvSpPr>
        <p:spPr>
          <a:xfrm>
            <a:off x="1748694" y="2224344"/>
            <a:ext cx="1015288" cy="923330"/>
          </a:xfrm>
          <a:prstGeom prst="rect">
            <a:avLst/>
          </a:prstGeom>
          <a:noFill/>
        </p:spPr>
        <p:txBody>
          <a:bodyPr wrap="square" rtlCol="0">
            <a:spAutoFit/>
          </a:bodyPr>
          <a:lstStyle/>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文本框 102"/>
          <p:cNvSpPr txBox="1"/>
          <p:nvPr/>
        </p:nvSpPr>
        <p:spPr>
          <a:xfrm>
            <a:off x="2020680" y="3396138"/>
            <a:ext cx="3669312" cy="48323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对</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C</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语言指针的认识</a:t>
            </a:r>
            <a:endParaRPr lang="da-DK"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4" name="文本框 103"/>
          <p:cNvSpPr txBox="1"/>
          <p:nvPr/>
        </p:nvSpPr>
        <p:spPr>
          <a:xfrm>
            <a:off x="1150808" y="3084769"/>
            <a:ext cx="1015288" cy="923330"/>
          </a:xfrm>
          <a:prstGeom prst="rect">
            <a:avLst/>
          </a:prstGeom>
          <a:noFill/>
        </p:spPr>
        <p:txBody>
          <a:bodyPr wrap="square" rtlCol="0">
            <a:spAutoFit/>
          </a:bodyPr>
          <a:lstStyle/>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文本框 104"/>
          <p:cNvSpPr txBox="1"/>
          <p:nvPr/>
        </p:nvSpPr>
        <p:spPr>
          <a:xfrm>
            <a:off x="1153160" y="5327650"/>
            <a:ext cx="3355975" cy="483235"/>
          </a:xfrm>
          <a:prstGeom prst="rect">
            <a:avLst/>
          </a:prstGeom>
          <a:noFill/>
        </p:spPr>
        <p:txBody>
          <a:bodyPr wrap="square" rtlCol="0">
            <a:spAutoFit/>
          </a:bodyPr>
          <a:lstStyle/>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对</a:t>
            </a:r>
            <a:r>
              <a:rPr lang="en-US" altLang="zh-CN" sz="2400" b="1" dirty="0" smtClean="0">
                <a:solidFill>
                  <a:schemeClr val="tx1">
                    <a:lumMod val="75000"/>
                    <a:lumOff val="25000"/>
                  </a:schemeClr>
                </a:solidFill>
                <a:latin typeface="微软雅黑" panose="020B0503020204020204" pitchFamily="34" charset="-122"/>
                <a:ea typeface="微软雅黑" panose="020B0503020204020204" pitchFamily="34" charset="-122"/>
              </a:rPr>
              <a:t>Arduino</a:t>
            </a:r>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的认识</a:t>
            </a:r>
            <a:endParaRPr lang="da-DK"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6" name="文本框 105"/>
          <p:cNvSpPr txBox="1"/>
          <p:nvPr/>
        </p:nvSpPr>
        <p:spPr>
          <a:xfrm>
            <a:off x="549112" y="3995995"/>
            <a:ext cx="1015288" cy="923330"/>
          </a:xfrm>
          <a:prstGeom prst="rect">
            <a:avLst/>
          </a:prstGeom>
          <a:noFill/>
        </p:spPr>
        <p:txBody>
          <a:bodyPr wrap="square" rtlCol="0">
            <a:spAutoFit/>
          </a:bodyPr>
          <a:lstStyle/>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35397" y="4896425"/>
            <a:ext cx="1015288" cy="914400"/>
          </a:xfrm>
          <a:prstGeom prst="rect">
            <a:avLst/>
          </a:prstGeom>
          <a:noFill/>
        </p:spPr>
        <p:txBody>
          <a:bodyPr wrap="square" rtlCol="0">
            <a:spAutoFit/>
          </a:bodyPr>
          <a:p>
            <a:pPr algn="ctr"/>
            <a:r>
              <a:rPr lang="en-US" altLang="zh-CN"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5400" b="1" u="sng" dirty="0" smtClean="0">
              <a:solidFill>
                <a:srgbClr val="8AC028"/>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1890395" y="4300220"/>
            <a:ext cx="3355975" cy="483235"/>
          </a:xfrm>
          <a:prstGeom prst="rect">
            <a:avLst/>
          </a:prstGeom>
          <a:noFill/>
        </p:spPr>
        <p:txBody>
          <a:bodyPr wrap="square" rtlCol="0">
            <a:spAutoFit/>
          </a:bodyPr>
          <a:p>
            <a:r>
              <a:rPr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对链表的认识</a:t>
            </a:r>
            <a:endParaRPr lang="da-DK" altLang="zh-CN"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100"/>
                                        </p:tgtEl>
                                        <p:attrNameLst>
                                          <p:attrName>style.visibility</p:attrName>
                                        </p:attrNameLst>
                                      </p:cBhvr>
                                      <p:to>
                                        <p:strVal val="visible"/>
                                      </p:to>
                                    </p:set>
                                    <p:animEffect transition="in" filter="fade">
                                      <p:cBhvr>
                                        <p:cTn id="11" dur="500"/>
                                        <p:tgtEl>
                                          <p:spTgt spid="100"/>
                                        </p:tgtEl>
                                      </p:cBhvr>
                                    </p:animEffect>
                                  </p:childTnLst>
                                </p:cTn>
                              </p:par>
                              <p:par>
                                <p:cTn id="12" presetID="22" presetClass="entr" presetSubtype="8" fill="hold" grpId="0" nodeType="withEffect">
                                  <p:stCondLst>
                                    <p:cond delay="500"/>
                                  </p:stCondLst>
                                  <p:childTnLst>
                                    <p:set>
                                      <p:cBhvr>
                                        <p:cTn id="13" dur="1" fill="hold">
                                          <p:stCondLst>
                                            <p:cond delay="0"/>
                                          </p:stCondLst>
                                        </p:cTn>
                                        <p:tgtEl>
                                          <p:spTgt spid="99"/>
                                        </p:tgtEl>
                                        <p:attrNameLst>
                                          <p:attrName>style.visibility</p:attrName>
                                        </p:attrNameLst>
                                      </p:cBhvr>
                                      <p:to>
                                        <p:strVal val="visible"/>
                                      </p:to>
                                    </p:set>
                                    <p:animEffect transition="in" filter="wipe(left)">
                                      <p:cBhvr>
                                        <p:cTn id="14" dur="500"/>
                                        <p:tgtEl>
                                          <p:spTgt spid="99"/>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102"/>
                                        </p:tgtEl>
                                        <p:attrNameLst>
                                          <p:attrName>style.visibility</p:attrName>
                                        </p:attrNameLst>
                                      </p:cBhvr>
                                      <p:to>
                                        <p:strVal val="visible"/>
                                      </p:to>
                                    </p:set>
                                    <p:animEffect transition="in" filter="fade">
                                      <p:cBhvr>
                                        <p:cTn id="17" dur="500"/>
                                        <p:tgtEl>
                                          <p:spTgt spid="102"/>
                                        </p:tgtEl>
                                      </p:cBhvr>
                                    </p:animEffect>
                                  </p:childTnLst>
                                </p:cTn>
                              </p:par>
                              <p:par>
                                <p:cTn id="18" presetID="22" presetClass="entr" presetSubtype="8" fill="hold" grpId="0" nodeType="withEffect">
                                  <p:stCondLst>
                                    <p:cond delay="1000"/>
                                  </p:stCondLst>
                                  <p:childTnLst>
                                    <p:set>
                                      <p:cBhvr>
                                        <p:cTn id="19" dur="1" fill="hold">
                                          <p:stCondLst>
                                            <p:cond delay="0"/>
                                          </p:stCondLst>
                                        </p:cTn>
                                        <p:tgtEl>
                                          <p:spTgt spid="101"/>
                                        </p:tgtEl>
                                        <p:attrNameLst>
                                          <p:attrName>style.visibility</p:attrName>
                                        </p:attrNameLst>
                                      </p:cBhvr>
                                      <p:to>
                                        <p:strVal val="visible"/>
                                      </p:to>
                                    </p:set>
                                    <p:animEffect transition="in" filter="wipe(left)">
                                      <p:cBhvr>
                                        <p:cTn id="20" dur="500"/>
                                        <p:tgtEl>
                                          <p:spTgt spid="101"/>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500"/>
                                        <p:tgtEl>
                                          <p:spTgt spid="104"/>
                                        </p:tgtEl>
                                      </p:cBhvr>
                                    </p:animEffect>
                                  </p:childTnLst>
                                </p:cTn>
                              </p:par>
                              <p:par>
                                <p:cTn id="24" presetID="22" presetClass="entr" presetSubtype="8" fill="hold" grpId="0" nodeType="withEffect">
                                  <p:stCondLst>
                                    <p:cond delay="1500"/>
                                  </p:stCondLst>
                                  <p:childTnLst>
                                    <p:set>
                                      <p:cBhvr>
                                        <p:cTn id="25" dur="1" fill="hold">
                                          <p:stCondLst>
                                            <p:cond delay="0"/>
                                          </p:stCondLst>
                                        </p:cTn>
                                        <p:tgtEl>
                                          <p:spTgt spid="103"/>
                                        </p:tgtEl>
                                        <p:attrNameLst>
                                          <p:attrName>style.visibility</p:attrName>
                                        </p:attrNameLst>
                                      </p:cBhvr>
                                      <p:to>
                                        <p:strVal val="visible"/>
                                      </p:to>
                                    </p:set>
                                    <p:animEffect transition="in" filter="wipe(left)">
                                      <p:cBhvr>
                                        <p:cTn id="26" dur="500"/>
                                        <p:tgtEl>
                                          <p:spTgt spid="103"/>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500"/>
                                        <p:tgtEl>
                                          <p:spTgt spid="106"/>
                                        </p:tgtEl>
                                      </p:cBhvr>
                                    </p:animEffect>
                                  </p:childTnLst>
                                </p:cTn>
                              </p:par>
                              <p:par>
                                <p:cTn id="30" presetID="22" presetClass="entr" presetSubtype="8" fill="hold" grpId="0" nodeType="withEffect">
                                  <p:stCondLst>
                                    <p:cond delay="2000"/>
                                  </p:stCondLst>
                                  <p:childTnLst>
                                    <p:set>
                                      <p:cBhvr>
                                        <p:cTn id="31" dur="1" fill="hold">
                                          <p:stCondLst>
                                            <p:cond delay="0"/>
                                          </p:stCondLst>
                                        </p:cTn>
                                        <p:tgtEl>
                                          <p:spTgt spid="105"/>
                                        </p:tgtEl>
                                        <p:attrNameLst>
                                          <p:attrName>style.visibility</p:attrName>
                                        </p:attrNameLst>
                                      </p:cBhvr>
                                      <p:to>
                                        <p:strVal val="visible"/>
                                      </p:to>
                                    </p:set>
                                    <p:animEffect transition="in" filter="wipe(left)">
                                      <p:cBhvr>
                                        <p:cTn id="32" dur="500"/>
                                        <p:tgtEl>
                                          <p:spTgt spid="105"/>
                                        </p:tgtEl>
                                      </p:cBhvr>
                                    </p:animEffect>
                                  </p:childTnLst>
                                </p:cTn>
                              </p:par>
                              <p:par>
                                <p:cTn id="33" presetID="22" presetClass="entr" presetSubtype="1" fill="hold" grpId="0" nodeType="withEffect">
                                  <p:stCondLst>
                                    <p:cond delay="90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1700"/>
                                        <p:tgtEl>
                                          <p:spTgt spid="96"/>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right)">
                                      <p:cBhvr>
                                        <p:cTn id="38" dur="500"/>
                                        <p:tgtEl>
                                          <p:spTgt spid="97"/>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22" presetClass="entr" presetSubtype="8" fill="hold" grpId="0" nodeType="withEffect">
                                  <p:stCondLst>
                                    <p:cond delay="20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bldLvl="0" animBg="1"/>
      <p:bldP spid="98" grpId="0"/>
      <p:bldP spid="99" grpId="0"/>
      <p:bldP spid="100" grpId="0"/>
      <p:bldP spid="101" grpId="0"/>
      <p:bldP spid="102" grpId="0"/>
      <p:bldP spid="103" grpId="0"/>
      <p:bldP spid="104" grpId="0"/>
      <p:bldP spid="105" grpId="0"/>
      <p:bldP spid="106" grpId="0"/>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20" name="矩形 19"/>
          <p:cNvSpPr/>
          <p:nvPr/>
        </p:nvSpPr>
        <p:spPr>
          <a:xfrm>
            <a:off x="-12065"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r="10986"/>
          <a:stretch>
            <a:fillRect/>
          </a:stretch>
        </p:blipFill>
        <p:spPr>
          <a:xfrm>
            <a:off x="0" y="13970"/>
            <a:ext cx="12215495" cy="6844030"/>
          </a:xfrm>
          <a:prstGeom prst="rect">
            <a:avLst/>
          </a:prstGeom>
        </p:spPr>
      </p:pic>
      <p:sp>
        <p:nvSpPr>
          <p:cNvPr id="5" name="矩形 4"/>
          <p:cNvSpPr/>
          <p:nvPr/>
        </p:nvSpPr>
        <p:spPr>
          <a:xfrm>
            <a:off x="1203960" y="356235"/>
            <a:ext cx="2177415" cy="1283970"/>
          </a:xfrm>
          <a:prstGeom prst="rect">
            <a:avLst/>
          </a:prstGeom>
          <a:solidFill>
            <a:srgbClr val="8AC028"/>
          </a:solidFill>
        </p:spPr>
        <p:txBody>
          <a:bodyPr wrap="square">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 引言</a:t>
            </a:r>
            <a:endParaRPr lang="zh-CN" altLang="en-US" sz="6000"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endParaRPr>
          </a:p>
        </p:txBody>
      </p:sp>
      <p:sp>
        <p:nvSpPr>
          <p:cNvPr id="6" name="文本框 5"/>
          <p:cNvSpPr txBox="1"/>
          <p:nvPr/>
        </p:nvSpPr>
        <p:spPr>
          <a:xfrm>
            <a:off x="1728470" y="2144395"/>
            <a:ext cx="9768840" cy="3931920"/>
          </a:xfrm>
          <a:prstGeom prst="rect">
            <a:avLst/>
          </a:prstGeom>
          <a:noFill/>
        </p:spPr>
        <p:txBody>
          <a:bodyPr wrap="square" rtlCol="0">
            <a:spAutoFit/>
          </a:bodyPr>
          <a:p>
            <a:r>
              <a:rPr lang="zh-CN" altLang="en-US" sz="3600">
                <a:latin typeface="华文琥珀" panose="02010800040101010101" charset="-122"/>
                <a:ea typeface="华文琥珀" panose="02010800040101010101" charset="-122"/>
              </a:rPr>
              <a:t>通过半年的学习，让我们认识了计算机系统的主要组成部分及其原理，同时学会了如何使用Arduino，以及通过Arduino制作一些简单的机器人，一些简单的程序控制的模块。通过这半年的学习改变了我们一开始所认识的计算机就是电脑的思想，对计算机的结构也有了简单的认识，工作原理也有了一些更为深刻的了解。</a:t>
            </a:r>
            <a:endParaRPr lang="zh-CN" altLang="en-US" sz="3600">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par>
                                <p:cTn id="31" presetID="2" presetClass="entr" presetSubtype="8" decel="100000" fill="hold" nodeType="withEffect">
                                  <p:stCondLst>
                                    <p:cond delay="75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750" fill="hold"/>
                                        <p:tgtEl>
                                          <p:spTgt spid="8"/>
                                        </p:tgtEl>
                                        <p:attrNameLst>
                                          <p:attrName>ppt_x</p:attrName>
                                        </p:attrNameLst>
                                      </p:cBhvr>
                                      <p:tavLst>
                                        <p:tav tm="0">
                                          <p:val>
                                            <p:strVal val="0-#ppt_w/2"/>
                                          </p:val>
                                        </p:tav>
                                        <p:tav tm="100000">
                                          <p:val>
                                            <p:strVal val="#ppt_x"/>
                                          </p:val>
                                        </p:tav>
                                      </p:tavLst>
                                    </p:anim>
                                    <p:anim calcmode="lin" valueType="num">
                                      <p:cBhvr additive="base">
                                        <p:cTn id="34"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65" name="矩形 64"/>
          <p:cNvSpPr/>
          <p:nvPr/>
        </p:nvSpPr>
        <p:spPr>
          <a:xfrm>
            <a:off x="119380" y="-1524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处理器是中央处理单元（CPU），简称处理器，它是用来解释（或执行）储存在主存中指令的引擎。</a:t>
            </a: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363980" y="184785"/>
            <a:ext cx="5603240" cy="956945"/>
          </a:xfrm>
          <a:prstGeom prst="rect">
            <a:avLst/>
          </a:prstGeom>
          <a:solidFill>
            <a:srgbClr val="8AC028"/>
          </a:solidFill>
        </p:spPr>
        <p:txBody>
          <a:bodyPr wrap="square">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对计算机系统的认识</a:t>
            </a:r>
            <a:r>
              <a:rPr lang="zh-CN" altLang="en-US"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endParaRPr>
          </a:p>
        </p:txBody>
      </p:sp>
      <p:sp>
        <p:nvSpPr>
          <p:cNvPr id="22" name="TextBox 11"/>
          <p:cNvSpPr txBox="1">
            <a:spLocks noChangeArrowheads="1"/>
          </p:cNvSpPr>
          <p:nvPr/>
        </p:nvSpPr>
        <p:spPr bwMode="auto">
          <a:xfrm flipH="1">
            <a:off x="450862" y="1675819"/>
            <a:ext cx="1455737" cy="701040"/>
          </a:xfrm>
          <a:prstGeom prst="rect">
            <a:avLst/>
          </a:prstGeom>
          <a:solidFill>
            <a:srgbClr val="8AC028"/>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4000" b="1" kern="0" dirty="0" smtClean="0">
                <a:solidFill>
                  <a:schemeClr val="bg1"/>
                </a:solidFill>
                <a:latin typeface="华文琥珀" panose="02010800040101010101" charset="-122"/>
                <a:ea typeface="华文琥珀" panose="02010800040101010101" charset="-122"/>
              </a:rPr>
              <a:t>主存</a:t>
            </a:r>
            <a:r>
              <a:rPr lang="zh-CN" altLang="en-US" sz="1600" b="1" kern="0" dirty="0" smtClean="0">
                <a:solidFill>
                  <a:schemeClr val="bg1"/>
                </a:solidFill>
                <a:latin typeface="微软雅黑" panose="020B0503020204020204" pitchFamily="34" charset="-122"/>
                <a:ea typeface="微软雅黑" panose="020B0503020204020204" pitchFamily="34" charset="-122"/>
              </a:rPr>
              <a:t>    </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560523" y="5318663"/>
            <a:ext cx="2682730" cy="1037348"/>
            <a:chOff x="3361619" y="5216737"/>
            <a:chExt cx="2682730" cy="1037348"/>
          </a:xfrm>
          <a:effectLst>
            <a:reflection blurRad="6350" stA="52000" endA="300" endPos="35000" dir="5400000" sy="-100000" algn="bl" rotWithShape="0"/>
          </a:effectLst>
        </p:grpSpPr>
        <p:sp>
          <p:nvSpPr>
            <p:cNvPr id="24" name="椭圆 23"/>
            <p:cNvSpPr/>
            <p:nvPr/>
          </p:nvSpPr>
          <p:spPr>
            <a:xfrm>
              <a:off x="3421783" y="5352106"/>
              <a:ext cx="2562402" cy="901979"/>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椭圆 24"/>
            <p:cNvSpPr/>
            <p:nvPr/>
          </p:nvSpPr>
          <p:spPr>
            <a:xfrm>
              <a:off x="3361619" y="5216737"/>
              <a:ext cx="2682730" cy="944336"/>
            </a:xfrm>
            <a:prstGeom prst="ellipse">
              <a:avLst/>
            </a:prstGeom>
            <a:solidFill>
              <a:srgbClr val="8AC02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26" name="同心圆 25"/>
          <p:cNvSpPr/>
          <p:nvPr/>
        </p:nvSpPr>
        <p:spPr>
          <a:xfrm>
            <a:off x="4650316" y="2067455"/>
            <a:ext cx="2444750" cy="2444750"/>
          </a:xfrm>
          <a:prstGeom prst="donut">
            <a:avLst>
              <a:gd name="adj" fmla="val 559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27" name="同心圆 26"/>
          <p:cNvSpPr/>
          <p:nvPr/>
        </p:nvSpPr>
        <p:spPr>
          <a:xfrm>
            <a:off x="4650316" y="2056342"/>
            <a:ext cx="2444750" cy="2444750"/>
          </a:xfrm>
          <a:prstGeom prst="donut">
            <a:avLst>
              <a:gd name="adj" fmla="val 252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28" name="矩形 27"/>
          <p:cNvSpPr/>
          <p:nvPr/>
        </p:nvSpPr>
        <p:spPr>
          <a:xfrm>
            <a:off x="5833004" y="3613680"/>
            <a:ext cx="123825" cy="655637"/>
          </a:xfrm>
          <a:prstGeom prst="rect">
            <a:avLst/>
          </a:prstGeom>
          <a:gradFill flip="none" rotWithShape="1">
            <a:gsLst>
              <a:gs pos="0">
                <a:schemeClr val="bg1">
                  <a:lumMod val="85000"/>
                </a:schemeClr>
              </a:gs>
              <a:gs pos="14000">
                <a:schemeClr val="bg1">
                  <a:lumMod val="65000"/>
                </a:schemeClr>
              </a:gs>
              <a:gs pos="39000">
                <a:schemeClr val="bg1">
                  <a:lumMod val="5000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9" name="椭圆 28"/>
          <p:cNvSpPr/>
          <p:nvPr/>
        </p:nvSpPr>
        <p:spPr>
          <a:xfrm>
            <a:off x="5455405" y="2854569"/>
            <a:ext cx="820787" cy="820787"/>
          </a:xfrm>
          <a:prstGeom prst="ellipse">
            <a:avLst/>
          </a:prstGeom>
          <a:gradFill flip="none" rotWithShape="1">
            <a:gsLst>
              <a:gs pos="0">
                <a:schemeClr val="bg1">
                  <a:lumMod val="85000"/>
                </a:schemeClr>
              </a:gs>
              <a:gs pos="53000">
                <a:schemeClr val="bg1">
                  <a:lumMod val="65000"/>
                </a:schemeClr>
              </a:gs>
              <a:gs pos="83000">
                <a:schemeClr val="bg1">
                  <a:lumMod val="50000"/>
                </a:schemeClr>
              </a:gs>
              <a:gs pos="100000">
                <a:srgbClr val="96AB9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0" name="同心圆 29"/>
          <p:cNvSpPr/>
          <p:nvPr/>
        </p:nvSpPr>
        <p:spPr>
          <a:xfrm>
            <a:off x="5523441" y="2915180"/>
            <a:ext cx="698500" cy="698500"/>
          </a:xfrm>
          <a:prstGeom prst="donut">
            <a:avLst>
              <a:gd name="adj" fmla="val 885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31" name="矩形 30"/>
          <p:cNvSpPr/>
          <p:nvPr/>
        </p:nvSpPr>
        <p:spPr>
          <a:xfrm>
            <a:off x="5765694" y="4187402"/>
            <a:ext cx="212725" cy="1403350"/>
          </a:xfrm>
          <a:prstGeom prst="rect">
            <a:avLst/>
          </a:prstGeom>
          <a:gradFill flip="none" rotWithShape="1">
            <a:gsLst>
              <a:gs pos="0">
                <a:schemeClr val="bg1">
                  <a:lumMod val="85000"/>
                </a:schemeClr>
              </a:gs>
              <a:gs pos="14000">
                <a:schemeClr val="bg1">
                  <a:lumMod val="65000"/>
                </a:schemeClr>
              </a:gs>
              <a:gs pos="39000">
                <a:schemeClr val="bg1">
                  <a:lumMod val="50000"/>
                </a:schemeClr>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2" name="梯形 31"/>
          <p:cNvSpPr/>
          <p:nvPr/>
        </p:nvSpPr>
        <p:spPr>
          <a:xfrm>
            <a:off x="5491691" y="5550430"/>
            <a:ext cx="787400" cy="285750"/>
          </a:xfrm>
          <a:prstGeom prst="trapezoid">
            <a:avLst>
              <a:gd name="adj" fmla="val 95491"/>
            </a:avLst>
          </a:prstGeom>
          <a:gradFill>
            <a:gsLst>
              <a:gs pos="0">
                <a:schemeClr val="bg1">
                  <a:lumMod val="85000"/>
                </a:schemeClr>
              </a:gs>
              <a:gs pos="14000">
                <a:schemeClr val="bg1">
                  <a:lumMod val="65000"/>
                </a:schemeClr>
              </a:gs>
              <a:gs pos="39000">
                <a:schemeClr val="bg1">
                  <a:lumMod val="50000"/>
                </a:schemeClr>
              </a:gs>
              <a:gs pos="100000">
                <a:schemeClr val="tx1">
                  <a:lumMod val="75000"/>
                  <a:lumOff val="2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33" name="直接连接符 32"/>
          <p:cNvCxnSpPr/>
          <p:nvPr/>
        </p:nvCxnSpPr>
        <p:spPr>
          <a:xfrm flipH="1">
            <a:off x="443865" y="3561080"/>
            <a:ext cx="4617085" cy="0"/>
          </a:xfrm>
          <a:prstGeom prst="line">
            <a:avLst/>
          </a:prstGeom>
          <a:ln w="12700">
            <a:solidFill>
              <a:srgbClr val="333F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7" name="TextBox 11"/>
          <p:cNvSpPr txBox="1">
            <a:spLocks noChangeArrowheads="1"/>
          </p:cNvSpPr>
          <p:nvPr/>
        </p:nvSpPr>
        <p:spPr bwMode="auto">
          <a:xfrm flipH="1">
            <a:off x="7544435" y="2062480"/>
            <a:ext cx="2593340" cy="701040"/>
          </a:xfrm>
          <a:prstGeom prst="rect">
            <a:avLst/>
          </a:prstGeom>
          <a:solidFill>
            <a:srgbClr val="8AC028"/>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en-US" altLang="zh-CN" sz="4000" b="1" kern="0" dirty="0" smtClean="0">
                <a:solidFill>
                  <a:schemeClr val="bg1"/>
                </a:solidFill>
                <a:latin typeface="华文琥珀" panose="02010800040101010101" charset="-122"/>
                <a:ea typeface="华文琥珀" panose="02010800040101010101" charset="-122"/>
              </a:rPr>
              <a:t>I/O</a:t>
            </a:r>
            <a:r>
              <a:rPr lang="zh-CN" altLang="en-US" sz="4000" b="1" kern="0" dirty="0" smtClean="0">
                <a:solidFill>
                  <a:schemeClr val="bg1"/>
                </a:solidFill>
                <a:latin typeface="华文琥珀" panose="02010800040101010101" charset="-122"/>
                <a:ea typeface="华文琥珀" panose="02010800040101010101" charset="-122"/>
              </a:rPr>
              <a:t>设备 </a:t>
            </a:r>
            <a:r>
              <a:rPr lang="zh-CN" altLang="en-US" sz="1600" b="1" kern="0" dirty="0" smtClean="0">
                <a:solidFill>
                  <a:schemeClr val="bg1"/>
                </a:solidFill>
                <a:latin typeface="微软雅黑" panose="020B0503020204020204" pitchFamily="34" charset="-122"/>
                <a:ea typeface="微软雅黑" panose="020B0503020204020204" pitchFamily="34" charset="-122"/>
              </a:rPr>
              <a:t>   </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flipH="1" flipV="1">
            <a:off x="5978525" y="4227830"/>
            <a:ext cx="5633720" cy="5080"/>
          </a:xfrm>
          <a:prstGeom prst="line">
            <a:avLst/>
          </a:prstGeom>
          <a:ln w="12700">
            <a:solidFill>
              <a:srgbClr val="333F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2" name="TextBox 11"/>
          <p:cNvSpPr txBox="1">
            <a:spLocks noChangeArrowheads="1"/>
          </p:cNvSpPr>
          <p:nvPr/>
        </p:nvSpPr>
        <p:spPr bwMode="auto">
          <a:xfrm flipH="1">
            <a:off x="2546244" y="1203537"/>
            <a:ext cx="1455737" cy="743585"/>
          </a:xfrm>
          <a:prstGeom prst="rect">
            <a:avLst/>
          </a:prstGeom>
          <a:solidFill>
            <a:srgbClr val="8AC028"/>
          </a:solidFill>
          <a:ln>
            <a:noFill/>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4000" b="1" kern="0" dirty="0" smtClean="0">
                <a:solidFill>
                  <a:schemeClr val="bg1"/>
                </a:solidFill>
                <a:latin typeface="微软雅黑" panose="020B0503020204020204" pitchFamily="34" charset="-122"/>
                <a:ea typeface="微软雅黑" panose="020B0503020204020204" pitchFamily="34" charset="-122"/>
              </a:rPr>
              <a:t>总线</a:t>
            </a:r>
            <a:r>
              <a:rPr lang="zh-CN" altLang="en-US" sz="1600" b="1" kern="0" dirty="0" smtClean="0">
                <a:solidFill>
                  <a:schemeClr val="bg1"/>
                </a:solidFill>
                <a:latin typeface="微软雅黑" panose="020B0503020204020204" pitchFamily="34" charset="-122"/>
                <a:ea typeface="微软雅黑" panose="020B0503020204020204" pitchFamily="34" charset="-122"/>
              </a:rPr>
              <a:t>    </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4310591" y="2026180"/>
            <a:ext cx="3084513" cy="0"/>
          </a:xfrm>
          <a:prstGeom prst="line">
            <a:avLst/>
          </a:prstGeom>
          <a:ln w="12700">
            <a:solidFill>
              <a:srgbClr val="333F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bwMode="auto">
          <a:xfrm rot="-6406291">
            <a:off x="4980118" y="2314935"/>
            <a:ext cx="1760538" cy="1761669"/>
            <a:chOff x="3709582" y="2495747"/>
            <a:chExt cx="1759599" cy="1761740"/>
          </a:xfrm>
        </p:grpSpPr>
        <p:grpSp>
          <p:nvGrpSpPr>
            <p:cNvPr id="45" name="组合 35"/>
            <p:cNvGrpSpPr/>
            <p:nvPr/>
          </p:nvGrpSpPr>
          <p:grpSpPr bwMode="auto">
            <a:xfrm>
              <a:off x="4553681" y="3333327"/>
              <a:ext cx="915500" cy="924160"/>
              <a:chOff x="4553681" y="3333327"/>
              <a:chExt cx="915500" cy="924160"/>
            </a:xfrm>
          </p:grpSpPr>
          <p:sp>
            <p:nvSpPr>
              <p:cNvPr id="47" name="饼形 4"/>
              <p:cNvSpPr/>
              <p:nvPr/>
            </p:nvSpPr>
            <p:spPr>
              <a:xfrm rot="14639890">
                <a:off x="4628828" y="3417134"/>
                <a:ext cx="765206" cy="915500"/>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solidFill>
                <a:srgbClr val="8AC0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48" name="新月形 2"/>
              <p:cNvSpPr/>
              <p:nvPr/>
            </p:nvSpPr>
            <p:spPr>
              <a:xfrm rot="11331083">
                <a:off x="4914342" y="3333327"/>
                <a:ext cx="520422" cy="874748"/>
              </a:xfrm>
              <a:custGeom>
                <a:avLst/>
                <a:gdLst>
                  <a:gd name="connsiteX0" fmla="*/ 339206 w 339206"/>
                  <a:gd name="connsiteY0" fmla="*/ 653831 h 653831"/>
                  <a:gd name="connsiteX1" fmla="*/ 0 w 339206"/>
                  <a:gd name="connsiteY1" fmla="*/ 326915 h 653831"/>
                  <a:gd name="connsiteX2" fmla="*/ 339206 w 339206"/>
                  <a:gd name="connsiteY2" fmla="*/ -1 h 653831"/>
                  <a:gd name="connsiteX3" fmla="*/ 339206 w 339206"/>
                  <a:gd name="connsiteY3" fmla="*/ 653830 h 653831"/>
                  <a:gd name="connsiteX4" fmla="*/ 339206 w 339206"/>
                  <a:gd name="connsiteY4" fmla="*/ 653831 h 653831"/>
                  <a:gd name="connsiteX0-1" fmla="*/ 339565 w 393465"/>
                  <a:gd name="connsiteY0-2" fmla="*/ 773129 h 773129"/>
                  <a:gd name="connsiteX1-3" fmla="*/ 359 w 393465"/>
                  <a:gd name="connsiteY1-4" fmla="*/ 446213 h 773129"/>
                  <a:gd name="connsiteX2-5" fmla="*/ 393465 w 393465"/>
                  <a:gd name="connsiteY2-6" fmla="*/ 0 h 773129"/>
                  <a:gd name="connsiteX3-7" fmla="*/ 339565 w 393465"/>
                  <a:gd name="connsiteY3-8" fmla="*/ 773128 h 773129"/>
                  <a:gd name="connsiteX4-9" fmla="*/ 339565 w 393465"/>
                  <a:gd name="connsiteY4-10" fmla="*/ 773129 h 773129"/>
                  <a:gd name="connsiteX0-11" fmla="*/ 192697 w 406502"/>
                  <a:gd name="connsiteY0-12" fmla="*/ 843518 h 843518"/>
                  <a:gd name="connsiteX1-13" fmla="*/ 13396 w 406502"/>
                  <a:gd name="connsiteY1-14" fmla="*/ 446213 h 843518"/>
                  <a:gd name="connsiteX2-15" fmla="*/ 406502 w 406502"/>
                  <a:gd name="connsiteY2-16" fmla="*/ 0 h 843518"/>
                  <a:gd name="connsiteX3-17" fmla="*/ 352602 w 406502"/>
                  <a:gd name="connsiteY3-18" fmla="*/ 773128 h 843518"/>
                  <a:gd name="connsiteX4-19" fmla="*/ 192697 w 406502"/>
                  <a:gd name="connsiteY4-20" fmla="*/ 843518 h 843518"/>
                  <a:gd name="connsiteX0-21" fmla="*/ 192697 w 406502"/>
                  <a:gd name="connsiteY0-22" fmla="*/ 843518 h 843518"/>
                  <a:gd name="connsiteX1-23" fmla="*/ 13396 w 406502"/>
                  <a:gd name="connsiteY1-24" fmla="*/ 446213 h 843518"/>
                  <a:gd name="connsiteX2-25" fmla="*/ 406502 w 406502"/>
                  <a:gd name="connsiteY2-26" fmla="*/ 0 h 843518"/>
                  <a:gd name="connsiteX3-27" fmla="*/ 377504 w 406502"/>
                  <a:gd name="connsiteY3-28" fmla="*/ 827981 h 843518"/>
                  <a:gd name="connsiteX4-29" fmla="*/ 192697 w 406502"/>
                  <a:gd name="connsiteY4-30" fmla="*/ 843518 h 843518"/>
                  <a:gd name="connsiteX0-31" fmla="*/ 201568 w 541682"/>
                  <a:gd name="connsiteY0-32" fmla="*/ 856754 h 856754"/>
                  <a:gd name="connsiteX1-33" fmla="*/ 22267 w 541682"/>
                  <a:gd name="connsiteY1-34" fmla="*/ 459449 h 856754"/>
                  <a:gd name="connsiteX2-35" fmla="*/ 541682 w 541682"/>
                  <a:gd name="connsiteY2-36" fmla="*/ 0 h 856754"/>
                  <a:gd name="connsiteX3-37" fmla="*/ 386375 w 541682"/>
                  <a:gd name="connsiteY3-38" fmla="*/ 841217 h 856754"/>
                  <a:gd name="connsiteX4-39" fmla="*/ 201568 w 541682"/>
                  <a:gd name="connsiteY4-40" fmla="*/ 856754 h 856754"/>
                  <a:gd name="connsiteX0-41" fmla="*/ 224913 w 565027"/>
                  <a:gd name="connsiteY0-42" fmla="*/ 856754 h 856754"/>
                  <a:gd name="connsiteX1-43" fmla="*/ 45612 w 565027"/>
                  <a:gd name="connsiteY1-44" fmla="*/ 459449 h 856754"/>
                  <a:gd name="connsiteX2-45" fmla="*/ 565027 w 565027"/>
                  <a:gd name="connsiteY2-46" fmla="*/ 0 h 856754"/>
                  <a:gd name="connsiteX3-47" fmla="*/ 409720 w 565027"/>
                  <a:gd name="connsiteY3-48" fmla="*/ 841217 h 856754"/>
                  <a:gd name="connsiteX4-49" fmla="*/ 224913 w 565027"/>
                  <a:gd name="connsiteY4-50" fmla="*/ 856754 h 856754"/>
                  <a:gd name="connsiteX0-51" fmla="*/ 224913 w 565027"/>
                  <a:gd name="connsiteY0-52" fmla="*/ 856754 h 856754"/>
                  <a:gd name="connsiteX1-53" fmla="*/ 45612 w 565027"/>
                  <a:gd name="connsiteY1-54" fmla="*/ 459449 h 856754"/>
                  <a:gd name="connsiteX2-55" fmla="*/ 565027 w 565027"/>
                  <a:gd name="connsiteY2-56" fmla="*/ 0 h 856754"/>
                  <a:gd name="connsiteX3-57" fmla="*/ 409720 w 565027"/>
                  <a:gd name="connsiteY3-58" fmla="*/ 841217 h 856754"/>
                  <a:gd name="connsiteX4-59" fmla="*/ 224913 w 565027"/>
                  <a:gd name="connsiteY4-60" fmla="*/ 856754 h 856754"/>
                  <a:gd name="connsiteX0-61" fmla="*/ 179301 w 519415"/>
                  <a:gd name="connsiteY0-62" fmla="*/ 856754 h 856754"/>
                  <a:gd name="connsiteX1-63" fmla="*/ 0 w 519415"/>
                  <a:gd name="connsiteY1-64" fmla="*/ 459449 h 856754"/>
                  <a:gd name="connsiteX2-65" fmla="*/ 519415 w 519415"/>
                  <a:gd name="connsiteY2-66" fmla="*/ 0 h 856754"/>
                  <a:gd name="connsiteX3-67" fmla="*/ 364108 w 519415"/>
                  <a:gd name="connsiteY3-68" fmla="*/ 841217 h 856754"/>
                  <a:gd name="connsiteX4-69" fmla="*/ 179301 w 519415"/>
                  <a:gd name="connsiteY4-70" fmla="*/ 856754 h 856754"/>
                  <a:gd name="connsiteX0-71" fmla="*/ 179301 w 519415"/>
                  <a:gd name="connsiteY0-72" fmla="*/ 856754 h 856754"/>
                  <a:gd name="connsiteX1-73" fmla="*/ 0 w 519415"/>
                  <a:gd name="connsiteY1-74" fmla="*/ 459449 h 856754"/>
                  <a:gd name="connsiteX2-75" fmla="*/ 519415 w 519415"/>
                  <a:gd name="connsiteY2-76" fmla="*/ 0 h 856754"/>
                  <a:gd name="connsiteX3-77" fmla="*/ 364108 w 519415"/>
                  <a:gd name="connsiteY3-78" fmla="*/ 841217 h 856754"/>
                  <a:gd name="connsiteX4-79" fmla="*/ 179301 w 519415"/>
                  <a:gd name="connsiteY4-80" fmla="*/ 856754 h 856754"/>
                  <a:gd name="connsiteX0-81" fmla="*/ 190472 w 530586"/>
                  <a:gd name="connsiteY0-82" fmla="*/ 856754 h 856830"/>
                  <a:gd name="connsiteX1-83" fmla="*/ 11171 w 530586"/>
                  <a:gd name="connsiteY1-84" fmla="*/ 459449 h 856830"/>
                  <a:gd name="connsiteX2-85" fmla="*/ 530586 w 530586"/>
                  <a:gd name="connsiteY2-86" fmla="*/ 0 h 856830"/>
                  <a:gd name="connsiteX3-87" fmla="*/ 375279 w 530586"/>
                  <a:gd name="connsiteY3-88" fmla="*/ 841217 h 856830"/>
                  <a:gd name="connsiteX4-89" fmla="*/ 190472 w 530586"/>
                  <a:gd name="connsiteY4-90" fmla="*/ 856754 h 856830"/>
                  <a:gd name="connsiteX0-91" fmla="*/ 193755 w 533869"/>
                  <a:gd name="connsiteY0-92" fmla="*/ 856754 h 856782"/>
                  <a:gd name="connsiteX1-93" fmla="*/ 14454 w 533869"/>
                  <a:gd name="connsiteY1-94" fmla="*/ 459449 h 856782"/>
                  <a:gd name="connsiteX2-95" fmla="*/ 533869 w 533869"/>
                  <a:gd name="connsiteY2-96" fmla="*/ 0 h 856782"/>
                  <a:gd name="connsiteX3-97" fmla="*/ 378562 w 533869"/>
                  <a:gd name="connsiteY3-98" fmla="*/ 841217 h 856782"/>
                  <a:gd name="connsiteX4-99" fmla="*/ 193755 w 533869"/>
                  <a:gd name="connsiteY4-100" fmla="*/ 856754 h 856782"/>
                  <a:gd name="connsiteX0-101" fmla="*/ 181041 w 521155"/>
                  <a:gd name="connsiteY0-102" fmla="*/ 856754 h 856864"/>
                  <a:gd name="connsiteX1-103" fmla="*/ 1740 w 521155"/>
                  <a:gd name="connsiteY1-104" fmla="*/ 459449 h 856864"/>
                  <a:gd name="connsiteX2-105" fmla="*/ 521155 w 521155"/>
                  <a:gd name="connsiteY2-106" fmla="*/ 0 h 856864"/>
                  <a:gd name="connsiteX3-107" fmla="*/ 365848 w 521155"/>
                  <a:gd name="connsiteY3-108" fmla="*/ 841217 h 856864"/>
                  <a:gd name="connsiteX4-109" fmla="*/ 181041 w 521155"/>
                  <a:gd name="connsiteY4-110" fmla="*/ 856754 h 856864"/>
                  <a:gd name="connsiteX0-111" fmla="*/ 181041 w 521155"/>
                  <a:gd name="connsiteY0-112" fmla="*/ 856754 h 856864"/>
                  <a:gd name="connsiteX1-113" fmla="*/ 1740 w 521155"/>
                  <a:gd name="connsiteY1-114" fmla="*/ 459449 h 856864"/>
                  <a:gd name="connsiteX2-115" fmla="*/ 521155 w 521155"/>
                  <a:gd name="connsiteY2-116" fmla="*/ 0 h 856864"/>
                  <a:gd name="connsiteX3-117" fmla="*/ 365848 w 521155"/>
                  <a:gd name="connsiteY3-118" fmla="*/ 841217 h 856864"/>
                  <a:gd name="connsiteX4-119" fmla="*/ 181041 w 521155"/>
                  <a:gd name="connsiteY4-120" fmla="*/ 856754 h 856864"/>
                  <a:gd name="connsiteX0-121" fmla="*/ 181041 w 521155"/>
                  <a:gd name="connsiteY0-122" fmla="*/ 856754 h 856864"/>
                  <a:gd name="connsiteX1-123" fmla="*/ 1740 w 521155"/>
                  <a:gd name="connsiteY1-124" fmla="*/ 459449 h 856864"/>
                  <a:gd name="connsiteX2-125" fmla="*/ 521155 w 521155"/>
                  <a:gd name="connsiteY2-126" fmla="*/ 0 h 856864"/>
                  <a:gd name="connsiteX3-127" fmla="*/ 365848 w 521155"/>
                  <a:gd name="connsiteY3-128" fmla="*/ 841217 h 856864"/>
                  <a:gd name="connsiteX4-129" fmla="*/ 181041 w 521155"/>
                  <a:gd name="connsiteY4-130" fmla="*/ 856754 h 856864"/>
                  <a:gd name="connsiteX0-131" fmla="*/ 181041 w 521155"/>
                  <a:gd name="connsiteY0-132" fmla="*/ 856754 h 856864"/>
                  <a:gd name="connsiteX1-133" fmla="*/ 1740 w 521155"/>
                  <a:gd name="connsiteY1-134" fmla="*/ 459449 h 856864"/>
                  <a:gd name="connsiteX2-135" fmla="*/ 521155 w 521155"/>
                  <a:gd name="connsiteY2-136" fmla="*/ 0 h 856864"/>
                  <a:gd name="connsiteX3-137" fmla="*/ 365848 w 521155"/>
                  <a:gd name="connsiteY3-138" fmla="*/ 841217 h 856864"/>
                  <a:gd name="connsiteX4-139" fmla="*/ 181041 w 521155"/>
                  <a:gd name="connsiteY4-140" fmla="*/ 856754 h 856864"/>
                  <a:gd name="connsiteX0-141" fmla="*/ 181041 w 521155"/>
                  <a:gd name="connsiteY0-142" fmla="*/ 861883 h 861993"/>
                  <a:gd name="connsiteX1-143" fmla="*/ 1740 w 521155"/>
                  <a:gd name="connsiteY1-144" fmla="*/ 464578 h 861993"/>
                  <a:gd name="connsiteX2-145" fmla="*/ 521155 w 521155"/>
                  <a:gd name="connsiteY2-146" fmla="*/ 5129 h 861993"/>
                  <a:gd name="connsiteX3-147" fmla="*/ 365848 w 521155"/>
                  <a:gd name="connsiteY3-148" fmla="*/ 846346 h 861993"/>
                  <a:gd name="connsiteX4-149" fmla="*/ 181041 w 521155"/>
                  <a:gd name="connsiteY4-150" fmla="*/ 861883 h 861993"/>
                  <a:gd name="connsiteX0-151" fmla="*/ 181246 w 521360"/>
                  <a:gd name="connsiteY0-152" fmla="*/ 861883 h 863268"/>
                  <a:gd name="connsiteX1-153" fmla="*/ 1945 w 521360"/>
                  <a:gd name="connsiteY1-154" fmla="*/ 464578 h 863268"/>
                  <a:gd name="connsiteX2-155" fmla="*/ 521360 w 521360"/>
                  <a:gd name="connsiteY2-156" fmla="*/ 5129 h 863268"/>
                  <a:gd name="connsiteX3-157" fmla="*/ 366053 w 521360"/>
                  <a:gd name="connsiteY3-158" fmla="*/ 846346 h 863268"/>
                  <a:gd name="connsiteX4-159" fmla="*/ 181246 w 521360"/>
                  <a:gd name="connsiteY4-160" fmla="*/ 861883 h 863268"/>
                  <a:gd name="connsiteX0-161" fmla="*/ 180972 w 521086"/>
                  <a:gd name="connsiteY0-162" fmla="*/ 861883 h 865983"/>
                  <a:gd name="connsiteX1-163" fmla="*/ 1671 w 521086"/>
                  <a:gd name="connsiteY1-164" fmla="*/ 464578 h 865983"/>
                  <a:gd name="connsiteX2-165" fmla="*/ 521086 w 521086"/>
                  <a:gd name="connsiteY2-166" fmla="*/ 5129 h 865983"/>
                  <a:gd name="connsiteX3-167" fmla="*/ 365779 w 521086"/>
                  <a:gd name="connsiteY3-168" fmla="*/ 846346 h 865983"/>
                  <a:gd name="connsiteX4-169" fmla="*/ 180972 w 521086"/>
                  <a:gd name="connsiteY4-170" fmla="*/ 861883 h 865983"/>
                  <a:gd name="connsiteX0-171" fmla="*/ 180972 w 521086"/>
                  <a:gd name="connsiteY0-172" fmla="*/ 861883 h 865983"/>
                  <a:gd name="connsiteX1-173" fmla="*/ 1671 w 521086"/>
                  <a:gd name="connsiteY1-174" fmla="*/ 464578 h 865983"/>
                  <a:gd name="connsiteX2-175" fmla="*/ 521086 w 521086"/>
                  <a:gd name="connsiteY2-176" fmla="*/ 5129 h 865983"/>
                  <a:gd name="connsiteX3-177" fmla="*/ 365779 w 521086"/>
                  <a:gd name="connsiteY3-178" fmla="*/ 846346 h 865983"/>
                  <a:gd name="connsiteX4-179" fmla="*/ 180972 w 521086"/>
                  <a:gd name="connsiteY4-180" fmla="*/ 861883 h 865983"/>
                  <a:gd name="connsiteX0-181" fmla="*/ 180972 w 521086"/>
                  <a:gd name="connsiteY0-182" fmla="*/ 861883 h 874594"/>
                  <a:gd name="connsiteX1-183" fmla="*/ 1671 w 521086"/>
                  <a:gd name="connsiteY1-184" fmla="*/ 464578 h 874594"/>
                  <a:gd name="connsiteX2-185" fmla="*/ 521086 w 521086"/>
                  <a:gd name="connsiteY2-186" fmla="*/ 5129 h 874594"/>
                  <a:gd name="connsiteX3-187" fmla="*/ 365779 w 521086"/>
                  <a:gd name="connsiteY3-188" fmla="*/ 846346 h 874594"/>
                  <a:gd name="connsiteX4-189" fmla="*/ 180972 w 521086"/>
                  <a:gd name="connsiteY4-190" fmla="*/ 861883 h 874594"/>
                  <a:gd name="connsiteX0-191" fmla="*/ 180972 w 521086"/>
                  <a:gd name="connsiteY0-192" fmla="*/ 861883 h 868739"/>
                  <a:gd name="connsiteX1-193" fmla="*/ 1671 w 521086"/>
                  <a:gd name="connsiteY1-194" fmla="*/ 464578 h 868739"/>
                  <a:gd name="connsiteX2-195" fmla="*/ 521086 w 521086"/>
                  <a:gd name="connsiteY2-196" fmla="*/ 5129 h 868739"/>
                  <a:gd name="connsiteX3-197" fmla="*/ 365779 w 521086"/>
                  <a:gd name="connsiteY3-198" fmla="*/ 846346 h 868739"/>
                  <a:gd name="connsiteX4-199" fmla="*/ 180972 w 521086"/>
                  <a:gd name="connsiteY4-200" fmla="*/ 861883 h 868739"/>
                  <a:gd name="connsiteX0-201" fmla="*/ 181099 w 521213"/>
                  <a:gd name="connsiteY0-202" fmla="*/ 861883 h 868739"/>
                  <a:gd name="connsiteX1-203" fmla="*/ 1798 w 521213"/>
                  <a:gd name="connsiteY1-204" fmla="*/ 464578 h 868739"/>
                  <a:gd name="connsiteX2-205" fmla="*/ 521213 w 521213"/>
                  <a:gd name="connsiteY2-206" fmla="*/ 5129 h 868739"/>
                  <a:gd name="connsiteX3-207" fmla="*/ 365906 w 521213"/>
                  <a:gd name="connsiteY3-208" fmla="*/ 846346 h 868739"/>
                  <a:gd name="connsiteX4-209" fmla="*/ 181099 w 521213"/>
                  <a:gd name="connsiteY4-210" fmla="*/ 861883 h 868739"/>
                  <a:gd name="connsiteX0-211" fmla="*/ 180932 w 521046"/>
                  <a:gd name="connsiteY0-212" fmla="*/ 861883 h 868739"/>
                  <a:gd name="connsiteX1-213" fmla="*/ 1631 w 521046"/>
                  <a:gd name="connsiteY1-214" fmla="*/ 464578 h 868739"/>
                  <a:gd name="connsiteX2-215" fmla="*/ 521046 w 521046"/>
                  <a:gd name="connsiteY2-216" fmla="*/ 5129 h 868739"/>
                  <a:gd name="connsiteX3-217" fmla="*/ 365739 w 521046"/>
                  <a:gd name="connsiteY3-218" fmla="*/ 846346 h 868739"/>
                  <a:gd name="connsiteX4-219" fmla="*/ 180932 w 521046"/>
                  <a:gd name="connsiteY4-220" fmla="*/ 861883 h 868739"/>
                  <a:gd name="connsiteX0-221" fmla="*/ 180434 w 521053"/>
                  <a:gd name="connsiteY0-222" fmla="*/ 875343 h 880639"/>
                  <a:gd name="connsiteX1-223" fmla="*/ 1638 w 521053"/>
                  <a:gd name="connsiteY1-224" fmla="*/ 464578 h 880639"/>
                  <a:gd name="connsiteX2-225" fmla="*/ 521053 w 521053"/>
                  <a:gd name="connsiteY2-226" fmla="*/ 5129 h 880639"/>
                  <a:gd name="connsiteX3-227" fmla="*/ 365746 w 521053"/>
                  <a:gd name="connsiteY3-228" fmla="*/ 846346 h 880639"/>
                  <a:gd name="connsiteX4-229" fmla="*/ 180434 w 521053"/>
                  <a:gd name="connsiteY4-230" fmla="*/ 875343 h 880639"/>
                  <a:gd name="connsiteX0-231" fmla="*/ 180374 w 520993"/>
                  <a:gd name="connsiteY0-232" fmla="*/ 875343 h 880639"/>
                  <a:gd name="connsiteX1-233" fmla="*/ 1578 w 520993"/>
                  <a:gd name="connsiteY1-234" fmla="*/ 464578 h 880639"/>
                  <a:gd name="connsiteX2-235" fmla="*/ 520993 w 520993"/>
                  <a:gd name="connsiteY2-236" fmla="*/ 5129 h 880639"/>
                  <a:gd name="connsiteX3-237" fmla="*/ 365686 w 520993"/>
                  <a:gd name="connsiteY3-238" fmla="*/ 846346 h 880639"/>
                  <a:gd name="connsiteX4-239" fmla="*/ 180374 w 520993"/>
                  <a:gd name="connsiteY4-240" fmla="*/ 875343 h 880639"/>
                  <a:gd name="connsiteX0-241" fmla="*/ 180374 w 520993"/>
                  <a:gd name="connsiteY0-242" fmla="*/ 875343 h 875343"/>
                  <a:gd name="connsiteX1-243" fmla="*/ 1578 w 520993"/>
                  <a:gd name="connsiteY1-244" fmla="*/ 464578 h 875343"/>
                  <a:gd name="connsiteX2-245" fmla="*/ 520993 w 520993"/>
                  <a:gd name="connsiteY2-246" fmla="*/ 5129 h 875343"/>
                  <a:gd name="connsiteX3-247" fmla="*/ 365686 w 520993"/>
                  <a:gd name="connsiteY3-248" fmla="*/ 846346 h 875343"/>
                  <a:gd name="connsiteX4-249" fmla="*/ 180374 w 520993"/>
                  <a:gd name="connsiteY4-250" fmla="*/ 875343 h 875343"/>
                  <a:gd name="connsiteX0-251" fmla="*/ 180374 w 520993"/>
                  <a:gd name="connsiteY0-252" fmla="*/ 875343 h 875343"/>
                  <a:gd name="connsiteX1-253" fmla="*/ 1578 w 520993"/>
                  <a:gd name="connsiteY1-254" fmla="*/ 464578 h 875343"/>
                  <a:gd name="connsiteX2-255" fmla="*/ 520993 w 520993"/>
                  <a:gd name="connsiteY2-256" fmla="*/ 5129 h 875343"/>
                  <a:gd name="connsiteX3-257" fmla="*/ 365686 w 520993"/>
                  <a:gd name="connsiteY3-258" fmla="*/ 846346 h 875343"/>
                  <a:gd name="connsiteX4-259" fmla="*/ 180374 w 520993"/>
                  <a:gd name="connsiteY4-260" fmla="*/ 875343 h 875343"/>
                  <a:gd name="connsiteX0-261" fmla="*/ 180374 w 520993"/>
                  <a:gd name="connsiteY0-262" fmla="*/ 875343 h 875343"/>
                  <a:gd name="connsiteX1-263" fmla="*/ 1578 w 520993"/>
                  <a:gd name="connsiteY1-264" fmla="*/ 464578 h 875343"/>
                  <a:gd name="connsiteX2-265" fmla="*/ 520993 w 520993"/>
                  <a:gd name="connsiteY2-266" fmla="*/ 5129 h 875343"/>
                  <a:gd name="connsiteX3-267" fmla="*/ 365686 w 520993"/>
                  <a:gd name="connsiteY3-268" fmla="*/ 846346 h 875343"/>
                  <a:gd name="connsiteX4-269" fmla="*/ 180374 w 520993"/>
                  <a:gd name="connsiteY4-270" fmla="*/ 875343 h 875343"/>
                  <a:gd name="connsiteX0-271" fmla="*/ 180374 w 520993"/>
                  <a:gd name="connsiteY0-272" fmla="*/ 875343 h 875343"/>
                  <a:gd name="connsiteX1-273" fmla="*/ 1578 w 520993"/>
                  <a:gd name="connsiteY1-274" fmla="*/ 464578 h 875343"/>
                  <a:gd name="connsiteX2-275" fmla="*/ 520993 w 520993"/>
                  <a:gd name="connsiteY2-276" fmla="*/ 5129 h 875343"/>
                  <a:gd name="connsiteX3-277" fmla="*/ 365686 w 520993"/>
                  <a:gd name="connsiteY3-278" fmla="*/ 846346 h 875343"/>
                  <a:gd name="connsiteX4-279" fmla="*/ 180374 w 520993"/>
                  <a:gd name="connsiteY4-280" fmla="*/ 875343 h 875343"/>
                  <a:gd name="connsiteX0-281" fmla="*/ 180374 w 520993"/>
                  <a:gd name="connsiteY0-282" fmla="*/ 875343 h 875343"/>
                  <a:gd name="connsiteX1-283" fmla="*/ 1578 w 520993"/>
                  <a:gd name="connsiteY1-284" fmla="*/ 464578 h 875343"/>
                  <a:gd name="connsiteX2-285" fmla="*/ 520993 w 520993"/>
                  <a:gd name="connsiteY2-286" fmla="*/ 5129 h 875343"/>
                  <a:gd name="connsiteX3-287" fmla="*/ 365686 w 520993"/>
                  <a:gd name="connsiteY3-288" fmla="*/ 846346 h 875343"/>
                  <a:gd name="connsiteX4-289" fmla="*/ 180374 w 520993"/>
                  <a:gd name="connsiteY4-290" fmla="*/ 875343 h 875343"/>
                  <a:gd name="connsiteX0-291" fmla="*/ 180374 w 520993"/>
                  <a:gd name="connsiteY0-292" fmla="*/ 875343 h 875343"/>
                  <a:gd name="connsiteX1-293" fmla="*/ 1578 w 520993"/>
                  <a:gd name="connsiteY1-294" fmla="*/ 464578 h 875343"/>
                  <a:gd name="connsiteX2-295" fmla="*/ 520993 w 520993"/>
                  <a:gd name="connsiteY2-296" fmla="*/ 5129 h 875343"/>
                  <a:gd name="connsiteX3-297" fmla="*/ 365686 w 520993"/>
                  <a:gd name="connsiteY3-298" fmla="*/ 846346 h 875343"/>
                  <a:gd name="connsiteX4-299" fmla="*/ 180374 w 520993"/>
                  <a:gd name="connsiteY4-300" fmla="*/ 875343 h 8753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0993" h="875343">
                    <a:moveTo>
                      <a:pt x="180374" y="875343"/>
                    </a:moveTo>
                    <a:cubicBezTo>
                      <a:pt x="75403" y="868785"/>
                      <a:pt x="-12988" y="802161"/>
                      <a:pt x="1578" y="464578"/>
                    </a:cubicBezTo>
                    <a:cubicBezTo>
                      <a:pt x="104593" y="44940"/>
                      <a:pt x="341396" y="-21541"/>
                      <a:pt x="520993" y="5129"/>
                    </a:cubicBezTo>
                    <a:cubicBezTo>
                      <a:pt x="243801" y="208695"/>
                      <a:pt x="296911" y="472958"/>
                      <a:pt x="365686" y="846346"/>
                    </a:cubicBezTo>
                    <a:cubicBezTo>
                      <a:pt x="304084" y="851525"/>
                      <a:pt x="289086" y="871932"/>
                      <a:pt x="180374" y="875343"/>
                    </a:cubicBezTo>
                    <a:close/>
                  </a:path>
                </a:pathLst>
              </a:custGeom>
              <a:solidFill>
                <a:schemeClr val="bg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46" name="饼形 4"/>
            <p:cNvSpPr/>
            <p:nvPr/>
          </p:nvSpPr>
          <p:spPr>
            <a:xfrm rot="13991709">
              <a:off x="3784729" y="2420600"/>
              <a:ext cx="765206" cy="915500"/>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grpSp>
      <p:grpSp>
        <p:nvGrpSpPr>
          <p:cNvPr id="49" name="组合 48"/>
          <p:cNvGrpSpPr/>
          <p:nvPr/>
        </p:nvGrpSpPr>
        <p:grpSpPr bwMode="auto">
          <a:xfrm rot="-1126781">
            <a:off x="5018616" y="2386542"/>
            <a:ext cx="1758950" cy="1760538"/>
            <a:chOff x="3707904" y="2497641"/>
            <a:chExt cx="1758012" cy="1760608"/>
          </a:xfrm>
        </p:grpSpPr>
        <p:grpSp>
          <p:nvGrpSpPr>
            <p:cNvPr id="50" name="组合 35"/>
            <p:cNvGrpSpPr/>
            <p:nvPr/>
          </p:nvGrpSpPr>
          <p:grpSpPr bwMode="auto">
            <a:xfrm>
              <a:off x="4550770" y="3334356"/>
              <a:ext cx="915146" cy="923893"/>
              <a:chOff x="4550770" y="3334356"/>
              <a:chExt cx="915146" cy="923893"/>
            </a:xfrm>
          </p:grpSpPr>
          <p:sp>
            <p:nvSpPr>
              <p:cNvPr id="52" name="饼形 4"/>
              <p:cNvSpPr/>
              <p:nvPr/>
            </p:nvSpPr>
            <p:spPr>
              <a:xfrm rot="14639890">
                <a:off x="4624804" y="3416233"/>
                <a:ext cx="765206" cy="915499"/>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solidFill>
                <a:srgbClr val="2967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53" name="新月形 2"/>
              <p:cNvSpPr/>
              <p:nvPr/>
            </p:nvSpPr>
            <p:spPr>
              <a:xfrm rot="11331083">
                <a:off x="4910893" y="3332166"/>
                <a:ext cx="520422" cy="874748"/>
              </a:xfrm>
              <a:custGeom>
                <a:avLst/>
                <a:gdLst>
                  <a:gd name="connsiteX0" fmla="*/ 339206 w 339206"/>
                  <a:gd name="connsiteY0" fmla="*/ 653831 h 653831"/>
                  <a:gd name="connsiteX1" fmla="*/ 0 w 339206"/>
                  <a:gd name="connsiteY1" fmla="*/ 326915 h 653831"/>
                  <a:gd name="connsiteX2" fmla="*/ 339206 w 339206"/>
                  <a:gd name="connsiteY2" fmla="*/ -1 h 653831"/>
                  <a:gd name="connsiteX3" fmla="*/ 339206 w 339206"/>
                  <a:gd name="connsiteY3" fmla="*/ 653830 h 653831"/>
                  <a:gd name="connsiteX4" fmla="*/ 339206 w 339206"/>
                  <a:gd name="connsiteY4" fmla="*/ 653831 h 653831"/>
                  <a:gd name="connsiteX0-1" fmla="*/ 339565 w 393465"/>
                  <a:gd name="connsiteY0-2" fmla="*/ 773129 h 773129"/>
                  <a:gd name="connsiteX1-3" fmla="*/ 359 w 393465"/>
                  <a:gd name="connsiteY1-4" fmla="*/ 446213 h 773129"/>
                  <a:gd name="connsiteX2-5" fmla="*/ 393465 w 393465"/>
                  <a:gd name="connsiteY2-6" fmla="*/ 0 h 773129"/>
                  <a:gd name="connsiteX3-7" fmla="*/ 339565 w 393465"/>
                  <a:gd name="connsiteY3-8" fmla="*/ 773128 h 773129"/>
                  <a:gd name="connsiteX4-9" fmla="*/ 339565 w 393465"/>
                  <a:gd name="connsiteY4-10" fmla="*/ 773129 h 773129"/>
                  <a:gd name="connsiteX0-11" fmla="*/ 192697 w 406502"/>
                  <a:gd name="connsiteY0-12" fmla="*/ 843518 h 843518"/>
                  <a:gd name="connsiteX1-13" fmla="*/ 13396 w 406502"/>
                  <a:gd name="connsiteY1-14" fmla="*/ 446213 h 843518"/>
                  <a:gd name="connsiteX2-15" fmla="*/ 406502 w 406502"/>
                  <a:gd name="connsiteY2-16" fmla="*/ 0 h 843518"/>
                  <a:gd name="connsiteX3-17" fmla="*/ 352602 w 406502"/>
                  <a:gd name="connsiteY3-18" fmla="*/ 773128 h 843518"/>
                  <a:gd name="connsiteX4-19" fmla="*/ 192697 w 406502"/>
                  <a:gd name="connsiteY4-20" fmla="*/ 843518 h 843518"/>
                  <a:gd name="connsiteX0-21" fmla="*/ 192697 w 406502"/>
                  <a:gd name="connsiteY0-22" fmla="*/ 843518 h 843518"/>
                  <a:gd name="connsiteX1-23" fmla="*/ 13396 w 406502"/>
                  <a:gd name="connsiteY1-24" fmla="*/ 446213 h 843518"/>
                  <a:gd name="connsiteX2-25" fmla="*/ 406502 w 406502"/>
                  <a:gd name="connsiteY2-26" fmla="*/ 0 h 843518"/>
                  <a:gd name="connsiteX3-27" fmla="*/ 377504 w 406502"/>
                  <a:gd name="connsiteY3-28" fmla="*/ 827981 h 843518"/>
                  <a:gd name="connsiteX4-29" fmla="*/ 192697 w 406502"/>
                  <a:gd name="connsiteY4-30" fmla="*/ 843518 h 843518"/>
                  <a:gd name="connsiteX0-31" fmla="*/ 201568 w 541682"/>
                  <a:gd name="connsiteY0-32" fmla="*/ 856754 h 856754"/>
                  <a:gd name="connsiteX1-33" fmla="*/ 22267 w 541682"/>
                  <a:gd name="connsiteY1-34" fmla="*/ 459449 h 856754"/>
                  <a:gd name="connsiteX2-35" fmla="*/ 541682 w 541682"/>
                  <a:gd name="connsiteY2-36" fmla="*/ 0 h 856754"/>
                  <a:gd name="connsiteX3-37" fmla="*/ 386375 w 541682"/>
                  <a:gd name="connsiteY3-38" fmla="*/ 841217 h 856754"/>
                  <a:gd name="connsiteX4-39" fmla="*/ 201568 w 541682"/>
                  <a:gd name="connsiteY4-40" fmla="*/ 856754 h 856754"/>
                  <a:gd name="connsiteX0-41" fmla="*/ 224913 w 565027"/>
                  <a:gd name="connsiteY0-42" fmla="*/ 856754 h 856754"/>
                  <a:gd name="connsiteX1-43" fmla="*/ 45612 w 565027"/>
                  <a:gd name="connsiteY1-44" fmla="*/ 459449 h 856754"/>
                  <a:gd name="connsiteX2-45" fmla="*/ 565027 w 565027"/>
                  <a:gd name="connsiteY2-46" fmla="*/ 0 h 856754"/>
                  <a:gd name="connsiteX3-47" fmla="*/ 409720 w 565027"/>
                  <a:gd name="connsiteY3-48" fmla="*/ 841217 h 856754"/>
                  <a:gd name="connsiteX4-49" fmla="*/ 224913 w 565027"/>
                  <a:gd name="connsiteY4-50" fmla="*/ 856754 h 856754"/>
                  <a:gd name="connsiteX0-51" fmla="*/ 224913 w 565027"/>
                  <a:gd name="connsiteY0-52" fmla="*/ 856754 h 856754"/>
                  <a:gd name="connsiteX1-53" fmla="*/ 45612 w 565027"/>
                  <a:gd name="connsiteY1-54" fmla="*/ 459449 h 856754"/>
                  <a:gd name="connsiteX2-55" fmla="*/ 565027 w 565027"/>
                  <a:gd name="connsiteY2-56" fmla="*/ 0 h 856754"/>
                  <a:gd name="connsiteX3-57" fmla="*/ 409720 w 565027"/>
                  <a:gd name="connsiteY3-58" fmla="*/ 841217 h 856754"/>
                  <a:gd name="connsiteX4-59" fmla="*/ 224913 w 565027"/>
                  <a:gd name="connsiteY4-60" fmla="*/ 856754 h 856754"/>
                  <a:gd name="connsiteX0-61" fmla="*/ 179301 w 519415"/>
                  <a:gd name="connsiteY0-62" fmla="*/ 856754 h 856754"/>
                  <a:gd name="connsiteX1-63" fmla="*/ 0 w 519415"/>
                  <a:gd name="connsiteY1-64" fmla="*/ 459449 h 856754"/>
                  <a:gd name="connsiteX2-65" fmla="*/ 519415 w 519415"/>
                  <a:gd name="connsiteY2-66" fmla="*/ 0 h 856754"/>
                  <a:gd name="connsiteX3-67" fmla="*/ 364108 w 519415"/>
                  <a:gd name="connsiteY3-68" fmla="*/ 841217 h 856754"/>
                  <a:gd name="connsiteX4-69" fmla="*/ 179301 w 519415"/>
                  <a:gd name="connsiteY4-70" fmla="*/ 856754 h 856754"/>
                  <a:gd name="connsiteX0-71" fmla="*/ 179301 w 519415"/>
                  <a:gd name="connsiteY0-72" fmla="*/ 856754 h 856754"/>
                  <a:gd name="connsiteX1-73" fmla="*/ 0 w 519415"/>
                  <a:gd name="connsiteY1-74" fmla="*/ 459449 h 856754"/>
                  <a:gd name="connsiteX2-75" fmla="*/ 519415 w 519415"/>
                  <a:gd name="connsiteY2-76" fmla="*/ 0 h 856754"/>
                  <a:gd name="connsiteX3-77" fmla="*/ 364108 w 519415"/>
                  <a:gd name="connsiteY3-78" fmla="*/ 841217 h 856754"/>
                  <a:gd name="connsiteX4-79" fmla="*/ 179301 w 519415"/>
                  <a:gd name="connsiteY4-80" fmla="*/ 856754 h 856754"/>
                  <a:gd name="connsiteX0-81" fmla="*/ 190472 w 530586"/>
                  <a:gd name="connsiteY0-82" fmla="*/ 856754 h 856830"/>
                  <a:gd name="connsiteX1-83" fmla="*/ 11171 w 530586"/>
                  <a:gd name="connsiteY1-84" fmla="*/ 459449 h 856830"/>
                  <a:gd name="connsiteX2-85" fmla="*/ 530586 w 530586"/>
                  <a:gd name="connsiteY2-86" fmla="*/ 0 h 856830"/>
                  <a:gd name="connsiteX3-87" fmla="*/ 375279 w 530586"/>
                  <a:gd name="connsiteY3-88" fmla="*/ 841217 h 856830"/>
                  <a:gd name="connsiteX4-89" fmla="*/ 190472 w 530586"/>
                  <a:gd name="connsiteY4-90" fmla="*/ 856754 h 856830"/>
                  <a:gd name="connsiteX0-91" fmla="*/ 193755 w 533869"/>
                  <a:gd name="connsiteY0-92" fmla="*/ 856754 h 856782"/>
                  <a:gd name="connsiteX1-93" fmla="*/ 14454 w 533869"/>
                  <a:gd name="connsiteY1-94" fmla="*/ 459449 h 856782"/>
                  <a:gd name="connsiteX2-95" fmla="*/ 533869 w 533869"/>
                  <a:gd name="connsiteY2-96" fmla="*/ 0 h 856782"/>
                  <a:gd name="connsiteX3-97" fmla="*/ 378562 w 533869"/>
                  <a:gd name="connsiteY3-98" fmla="*/ 841217 h 856782"/>
                  <a:gd name="connsiteX4-99" fmla="*/ 193755 w 533869"/>
                  <a:gd name="connsiteY4-100" fmla="*/ 856754 h 856782"/>
                  <a:gd name="connsiteX0-101" fmla="*/ 181041 w 521155"/>
                  <a:gd name="connsiteY0-102" fmla="*/ 856754 h 856864"/>
                  <a:gd name="connsiteX1-103" fmla="*/ 1740 w 521155"/>
                  <a:gd name="connsiteY1-104" fmla="*/ 459449 h 856864"/>
                  <a:gd name="connsiteX2-105" fmla="*/ 521155 w 521155"/>
                  <a:gd name="connsiteY2-106" fmla="*/ 0 h 856864"/>
                  <a:gd name="connsiteX3-107" fmla="*/ 365848 w 521155"/>
                  <a:gd name="connsiteY3-108" fmla="*/ 841217 h 856864"/>
                  <a:gd name="connsiteX4-109" fmla="*/ 181041 w 521155"/>
                  <a:gd name="connsiteY4-110" fmla="*/ 856754 h 856864"/>
                  <a:gd name="connsiteX0-111" fmla="*/ 181041 w 521155"/>
                  <a:gd name="connsiteY0-112" fmla="*/ 856754 h 856864"/>
                  <a:gd name="connsiteX1-113" fmla="*/ 1740 w 521155"/>
                  <a:gd name="connsiteY1-114" fmla="*/ 459449 h 856864"/>
                  <a:gd name="connsiteX2-115" fmla="*/ 521155 w 521155"/>
                  <a:gd name="connsiteY2-116" fmla="*/ 0 h 856864"/>
                  <a:gd name="connsiteX3-117" fmla="*/ 365848 w 521155"/>
                  <a:gd name="connsiteY3-118" fmla="*/ 841217 h 856864"/>
                  <a:gd name="connsiteX4-119" fmla="*/ 181041 w 521155"/>
                  <a:gd name="connsiteY4-120" fmla="*/ 856754 h 856864"/>
                  <a:gd name="connsiteX0-121" fmla="*/ 181041 w 521155"/>
                  <a:gd name="connsiteY0-122" fmla="*/ 856754 h 856864"/>
                  <a:gd name="connsiteX1-123" fmla="*/ 1740 w 521155"/>
                  <a:gd name="connsiteY1-124" fmla="*/ 459449 h 856864"/>
                  <a:gd name="connsiteX2-125" fmla="*/ 521155 w 521155"/>
                  <a:gd name="connsiteY2-126" fmla="*/ 0 h 856864"/>
                  <a:gd name="connsiteX3-127" fmla="*/ 365848 w 521155"/>
                  <a:gd name="connsiteY3-128" fmla="*/ 841217 h 856864"/>
                  <a:gd name="connsiteX4-129" fmla="*/ 181041 w 521155"/>
                  <a:gd name="connsiteY4-130" fmla="*/ 856754 h 856864"/>
                  <a:gd name="connsiteX0-131" fmla="*/ 181041 w 521155"/>
                  <a:gd name="connsiteY0-132" fmla="*/ 856754 h 856864"/>
                  <a:gd name="connsiteX1-133" fmla="*/ 1740 w 521155"/>
                  <a:gd name="connsiteY1-134" fmla="*/ 459449 h 856864"/>
                  <a:gd name="connsiteX2-135" fmla="*/ 521155 w 521155"/>
                  <a:gd name="connsiteY2-136" fmla="*/ 0 h 856864"/>
                  <a:gd name="connsiteX3-137" fmla="*/ 365848 w 521155"/>
                  <a:gd name="connsiteY3-138" fmla="*/ 841217 h 856864"/>
                  <a:gd name="connsiteX4-139" fmla="*/ 181041 w 521155"/>
                  <a:gd name="connsiteY4-140" fmla="*/ 856754 h 856864"/>
                  <a:gd name="connsiteX0-141" fmla="*/ 181041 w 521155"/>
                  <a:gd name="connsiteY0-142" fmla="*/ 861883 h 861993"/>
                  <a:gd name="connsiteX1-143" fmla="*/ 1740 w 521155"/>
                  <a:gd name="connsiteY1-144" fmla="*/ 464578 h 861993"/>
                  <a:gd name="connsiteX2-145" fmla="*/ 521155 w 521155"/>
                  <a:gd name="connsiteY2-146" fmla="*/ 5129 h 861993"/>
                  <a:gd name="connsiteX3-147" fmla="*/ 365848 w 521155"/>
                  <a:gd name="connsiteY3-148" fmla="*/ 846346 h 861993"/>
                  <a:gd name="connsiteX4-149" fmla="*/ 181041 w 521155"/>
                  <a:gd name="connsiteY4-150" fmla="*/ 861883 h 861993"/>
                  <a:gd name="connsiteX0-151" fmla="*/ 181246 w 521360"/>
                  <a:gd name="connsiteY0-152" fmla="*/ 861883 h 863268"/>
                  <a:gd name="connsiteX1-153" fmla="*/ 1945 w 521360"/>
                  <a:gd name="connsiteY1-154" fmla="*/ 464578 h 863268"/>
                  <a:gd name="connsiteX2-155" fmla="*/ 521360 w 521360"/>
                  <a:gd name="connsiteY2-156" fmla="*/ 5129 h 863268"/>
                  <a:gd name="connsiteX3-157" fmla="*/ 366053 w 521360"/>
                  <a:gd name="connsiteY3-158" fmla="*/ 846346 h 863268"/>
                  <a:gd name="connsiteX4-159" fmla="*/ 181246 w 521360"/>
                  <a:gd name="connsiteY4-160" fmla="*/ 861883 h 863268"/>
                  <a:gd name="connsiteX0-161" fmla="*/ 180972 w 521086"/>
                  <a:gd name="connsiteY0-162" fmla="*/ 861883 h 865983"/>
                  <a:gd name="connsiteX1-163" fmla="*/ 1671 w 521086"/>
                  <a:gd name="connsiteY1-164" fmla="*/ 464578 h 865983"/>
                  <a:gd name="connsiteX2-165" fmla="*/ 521086 w 521086"/>
                  <a:gd name="connsiteY2-166" fmla="*/ 5129 h 865983"/>
                  <a:gd name="connsiteX3-167" fmla="*/ 365779 w 521086"/>
                  <a:gd name="connsiteY3-168" fmla="*/ 846346 h 865983"/>
                  <a:gd name="connsiteX4-169" fmla="*/ 180972 w 521086"/>
                  <a:gd name="connsiteY4-170" fmla="*/ 861883 h 865983"/>
                  <a:gd name="connsiteX0-171" fmla="*/ 180972 w 521086"/>
                  <a:gd name="connsiteY0-172" fmla="*/ 861883 h 865983"/>
                  <a:gd name="connsiteX1-173" fmla="*/ 1671 w 521086"/>
                  <a:gd name="connsiteY1-174" fmla="*/ 464578 h 865983"/>
                  <a:gd name="connsiteX2-175" fmla="*/ 521086 w 521086"/>
                  <a:gd name="connsiteY2-176" fmla="*/ 5129 h 865983"/>
                  <a:gd name="connsiteX3-177" fmla="*/ 365779 w 521086"/>
                  <a:gd name="connsiteY3-178" fmla="*/ 846346 h 865983"/>
                  <a:gd name="connsiteX4-179" fmla="*/ 180972 w 521086"/>
                  <a:gd name="connsiteY4-180" fmla="*/ 861883 h 865983"/>
                  <a:gd name="connsiteX0-181" fmla="*/ 180972 w 521086"/>
                  <a:gd name="connsiteY0-182" fmla="*/ 861883 h 874594"/>
                  <a:gd name="connsiteX1-183" fmla="*/ 1671 w 521086"/>
                  <a:gd name="connsiteY1-184" fmla="*/ 464578 h 874594"/>
                  <a:gd name="connsiteX2-185" fmla="*/ 521086 w 521086"/>
                  <a:gd name="connsiteY2-186" fmla="*/ 5129 h 874594"/>
                  <a:gd name="connsiteX3-187" fmla="*/ 365779 w 521086"/>
                  <a:gd name="connsiteY3-188" fmla="*/ 846346 h 874594"/>
                  <a:gd name="connsiteX4-189" fmla="*/ 180972 w 521086"/>
                  <a:gd name="connsiteY4-190" fmla="*/ 861883 h 874594"/>
                  <a:gd name="connsiteX0-191" fmla="*/ 180972 w 521086"/>
                  <a:gd name="connsiteY0-192" fmla="*/ 861883 h 868739"/>
                  <a:gd name="connsiteX1-193" fmla="*/ 1671 w 521086"/>
                  <a:gd name="connsiteY1-194" fmla="*/ 464578 h 868739"/>
                  <a:gd name="connsiteX2-195" fmla="*/ 521086 w 521086"/>
                  <a:gd name="connsiteY2-196" fmla="*/ 5129 h 868739"/>
                  <a:gd name="connsiteX3-197" fmla="*/ 365779 w 521086"/>
                  <a:gd name="connsiteY3-198" fmla="*/ 846346 h 868739"/>
                  <a:gd name="connsiteX4-199" fmla="*/ 180972 w 521086"/>
                  <a:gd name="connsiteY4-200" fmla="*/ 861883 h 868739"/>
                  <a:gd name="connsiteX0-201" fmla="*/ 181099 w 521213"/>
                  <a:gd name="connsiteY0-202" fmla="*/ 861883 h 868739"/>
                  <a:gd name="connsiteX1-203" fmla="*/ 1798 w 521213"/>
                  <a:gd name="connsiteY1-204" fmla="*/ 464578 h 868739"/>
                  <a:gd name="connsiteX2-205" fmla="*/ 521213 w 521213"/>
                  <a:gd name="connsiteY2-206" fmla="*/ 5129 h 868739"/>
                  <a:gd name="connsiteX3-207" fmla="*/ 365906 w 521213"/>
                  <a:gd name="connsiteY3-208" fmla="*/ 846346 h 868739"/>
                  <a:gd name="connsiteX4-209" fmla="*/ 181099 w 521213"/>
                  <a:gd name="connsiteY4-210" fmla="*/ 861883 h 868739"/>
                  <a:gd name="connsiteX0-211" fmla="*/ 180932 w 521046"/>
                  <a:gd name="connsiteY0-212" fmla="*/ 861883 h 868739"/>
                  <a:gd name="connsiteX1-213" fmla="*/ 1631 w 521046"/>
                  <a:gd name="connsiteY1-214" fmla="*/ 464578 h 868739"/>
                  <a:gd name="connsiteX2-215" fmla="*/ 521046 w 521046"/>
                  <a:gd name="connsiteY2-216" fmla="*/ 5129 h 868739"/>
                  <a:gd name="connsiteX3-217" fmla="*/ 365739 w 521046"/>
                  <a:gd name="connsiteY3-218" fmla="*/ 846346 h 868739"/>
                  <a:gd name="connsiteX4-219" fmla="*/ 180932 w 521046"/>
                  <a:gd name="connsiteY4-220" fmla="*/ 861883 h 868739"/>
                  <a:gd name="connsiteX0-221" fmla="*/ 180434 w 521053"/>
                  <a:gd name="connsiteY0-222" fmla="*/ 875343 h 880639"/>
                  <a:gd name="connsiteX1-223" fmla="*/ 1638 w 521053"/>
                  <a:gd name="connsiteY1-224" fmla="*/ 464578 h 880639"/>
                  <a:gd name="connsiteX2-225" fmla="*/ 521053 w 521053"/>
                  <a:gd name="connsiteY2-226" fmla="*/ 5129 h 880639"/>
                  <a:gd name="connsiteX3-227" fmla="*/ 365746 w 521053"/>
                  <a:gd name="connsiteY3-228" fmla="*/ 846346 h 880639"/>
                  <a:gd name="connsiteX4-229" fmla="*/ 180434 w 521053"/>
                  <a:gd name="connsiteY4-230" fmla="*/ 875343 h 880639"/>
                  <a:gd name="connsiteX0-231" fmla="*/ 180374 w 520993"/>
                  <a:gd name="connsiteY0-232" fmla="*/ 875343 h 880639"/>
                  <a:gd name="connsiteX1-233" fmla="*/ 1578 w 520993"/>
                  <a:gd name="connsiteY1-234" fmla="*/ 464578 h 880639"/>
                  <a:gd name="connsiteX2-235" fmla="*/ 520993 w 520993"/>
                  <a:gd name="connsiteY2-236" fmla="*/ 5129 h 880639"/>
                  <a:gd name="connsiteX3-237" fmla="*/ 365686 w 520993"/>
                  <a:gd name="connsiteY3-238" fmla="*/ 846346 h 880639"/>
                  <a:gd name="connsiteX4-239" fmla="*/ 180374 w 520993"/>
                  <a:gd name="connsiteY4-240" fmla="*/ 875343 h 880639"/>
                  <a:gd name="connsiteX0-241" fmla="*/ 180374 w 520993"/>
                  <a:gd name="connsiteY0-242" fmla="*/ 875343 h 875343"/>
                  <a:gd name="connsiteX1-243" fmla="*/ 1578 w 520993"/>
                  <a:gd name="connsiteY1-244" fmla="*/ 464578 h 875343"/>
                  <a:gd name="connsiteX2-245" fmla="*/ 520993 w 520993"/>
                  <a:gd name="connsiteY2-246" fmla="*/ 5129 h 875343"/>
                  <a:gd name="connsiteX3-247" fmla="*/ 365686 w 520993"/>
                  <a:gd name="connsiteY3-248" fmla="*/ 846346 h 875343"/>
                  <a:gd name="connsiteX4-249" fmla="*/ 180374 w 520993"/>
                  <a:gd name="connsiteY4-250" fmla="*/ 875343 h 875343"/>
                  <a:gd name="connsiteX0-251" fmla="*/ 180374 w 520993"/>
                  <a:gd name="connsiteY0-252" fmla="*/ 875343 h 875343"/>
                  <a:gd name="connsiteX1-253" fmla="*/ 1578 w 520993"/>
                  <a:gd name="connsiteY1-254" fmla="*/ 464578 h 875343"/>
                  <a:gd name="connsiteX2-255" fmla="*/ 520993 w 520993"/>
                  <a:gd name="connsiteY2-256" fmla="*/ 5129 h 875343"/>
                  <a:gd name="connsiteX3-257" fmla="*/ 365686 w 520993"/>
                  <a:gd name="connsiteY3-258" fmla="*/ 846346 h 875343"/>
                  <a:gd name="connsiteX4-259" fmla="*/ 180374 w 520993"/>
                  <a:gd name="connsiteY4-260" fmla="*/ 875343 h 875343"/>
                  <a:gd name="connsiteX0-261" fmla="*/ 180374 w 520993"/>
                  <a:gd name="connsiteY0-262" fmla="*/ 875343 h 875343"/>
                  <a:gd name="connsiteX1-263" fmla="*/ 1578 w 520993"/>
                  <a:gd name="connsiteY1-264" fmla="*/ 464578 h 875343"/>
                  <a:gd name="connsiteX2-265" fmla="*/ 520993 w 520993"/>
                  <a:gd name="connsiteY2-266" fmla="*/ 5129 h 875343"/>
                  <a:gd name="connsiteX3-267" fmla="*/ 365686 w 520993"/>
                  <a:gd name="connsiteY3-268" fmla="*/ 846346 h 875343"/>
                  <a:gd name="connsiteX4-269" fmla="*/ 180374 w 520993"/>
                  <a:gd name="connsiteY4-270" fmla="*/ 875343 h 875343"/>
                  <a:gd name="connsiteX0-271" fmla="*/ 180374 w 520993"/>
                  <a:gd name="connsiteY0-272" fmla="*/ 875343 h 875343"/>
                  <a:gd name="connsiteX1-273" fmla="*/ 1578 w 520993"/>
                  <a:gd name="connsiteY1-274" fmla="*/ 464578 h 875343"/>
                  <a:gd name="connsiteX2-275" fmla="*/ 520993 w 520993"/>
                  <a:gd name="connsiteY2-276" fmla="*/ 5129 h 875343"/>
                  <a:gd name="connsiteX3-277" fmla="*/ 365686 w 520993"/>
                  <a:gd name="connsiteY3-278" fmla="*/ 846346 h 875343"/>
                  <a:gd name="connsiteX4-279" fmla="*/ 180374 w 520993"/>
                  <a:gd name="connsiteY4-280" fmla="*/ 875343 h 875343"/>
                  <a:gd name="connsiteX0-281" fmla="*/ 180374 w 520993"/>
                  <a:gd name="connsiteY0-282" fmla="*/ 875343 h 875343"/>
                  <a:gd name="connsiteX1-283" fmla="*/ 1578 w 520993"/>
                  <a:gd name="connsiteY1-284" fmla="*/ 464578 h 875343"/>
                  <a:gd name="connsiteX2-285" fmla="*/ 520993 w 520993"/>
                  <a:gd name="connsiteY2-286" fmla="*/ 5129 h 875343"/>
                  <a:gd name="connsiteX3-287" fmla="*/ 365686 w 520993"/>
                  <a:gd name="connsiteY3-288" fmla="*/ 846346 h 875343"/>
                  <a:gd name="connsiteX4-289" fmla="*/ 180374 w 520993"/>
                  <a:gd name="connsiteY4-290" fmla="*/ 875343 h 875343"/>
                  <a:gd name="connsiteX0-291" fmla="*/ 180374 w 520993"/>
                  <a:gd name="connsiteY0-292" fmla="*/ 875343 h 875343"/>
                  <a:gd name="connsiteX1-293" fmla="*/ 1578 w 520993"/>
                  <a:gd name="connsiteY1-294" fmla="*/ 464578 h 875343"/>
                  <a:gd name="connsiteX2-295" fmla="*/ 520993 w 520993"/>
                  <a:gd name="connsiteY2-296" fmla="*/ 5129 h 875343"/>
                  <a:gd name="connsiteX3-297" fmla="*/ 365686 w 520993"/>
                  <a:gd name="connsiteY3-298" fmla="*/ 846346 h 875343"/>
                  <a:gd name="connsiteX4-299" fmla="*/ 180374 w 520993"/>
                  <a:gd name="connsiteY4-300" fmla="*/ 875343 h 8753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0993" h="875343">
                    <a:moveTo>
                      <a:pt x="180374" y="875343"/>
                    </a:moveTo>
                    <a:cubicBezTo>
                      <a:pt x="75403" y="868785"/>
                      <a:pt x="-12988" y="802161"/>
                      <a:pt x="1578" y="464578"/>
                    </a:cubicBezTo>
                    <a:cubicBezTo>
                      <a:pt x="104593" y="44940"/>
                      <a:pt x="341396" y="-21541"/>
                      <a:pt x="520993" y="5129"/>
                    </a:cubicBezTo>
                    <a:cubicBezTo>
                      <a:pt x="243801" y="208695"/>
                      <a:pt x="296911" y="472958"/>
                      <a:pt x="365686" y="846346"/>
                    </a:cubicBezTo>
                    <a:cubicBezTo>
                      <a:pt x="304084" y="851525"/>
                      <a:pt x="289086" y="871932"/>
                      <a:pt x="180374" y="875343"/>
                    </a:cubicBezTo>
                    <a:close/>
                  </a:path>
                </a:pathLst>
              </a:custGeom>
              <a:solidFill>
                <a:schemeClr val="bg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51" name="饼形 4"/>
            <p:cNvSpPr/>
            <p:nvPr/>
          </p:nvSpPr>
          <p:spPr>
            <a:xfrm rot="13991709">
              <a:off x="3783826" y="2421648"/>
              <a:ext cx="765205" cy="915500"/>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grpSp>
      <p:grpSp>
        <p:nvGrpSpPr>
          <p:cNvPr id="54" name="组合 53"/>
          <p:cNvGrpSpPr/>
          <p:nvPr/>
        </p:nvGrpSpPr>
        <p:grpSpPr bwMode="auto">
          <a:xfrm rot="9773942">
            <a:off x="4961466" y="2359555"/>
            <a:ext cx="1758950" cy="1760537"/>
            <a:chOff x="3707904" y="2497641"/>
            <a:chExt cx="1758012" cy="1760608"/>
          </a:xfrm>
        </p:grpSpPr>
        <p:grpSp>
          <p:nvGrpSpPr>
            <p:cNvPr id="55" name="组合 35"/>
            <p:cNvGrpSpPr/>
            <p:nvPr/>
          </p:nvGrpSpPr>
          <p:grpSpPr bwMode="auto">
            <a:xfrm>
              <a:off x="4550770" y="3334356"/>
              <a:ext cx="915146" cy="923893"/>
              <a:chOff x="4550770" y="3334356"/>
              <a:chExt cx="915146" cy="923893"/>
            </a:xfrm>
          </p:grpSpPr>
          <p:sp>
            <p:nvSpPr>
              <p:cNvPr id="57" name="饼形 4"/>
              <p:cNvSpPr/>
              <p:nvPr/>
            </p:nvSpPr>
            <p:spPr>
              <a:xfrm rot="14639890">
                <a:off x="4627949" y="3418518"/>
                <a:ext cx="765206" cy="915500"/>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solidFill>
                <a:srgbClr val="2967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58" name="新月形 2"/>
              <p:cNvSpPr/>
              <p:nvPr/>
            </p:nvSpPr>
            <p:spPr>
              <a:xfrm rot="11331083">
                <a:off x="4913592" y="3337168"/>
                <a:ext cx="520422" cy="874748"/>
              </a:xfrm>
              <a:custGeom>
                <a:avLst/>
                <a:gdLst>
                  <a:gd name="connsiteX0" fmla="*/ 339206 w 339206"/>
                  <a:gd name="connsiteY0" fmla="*/ 653831 h 653831"/>
                  <a:gd name="connsiteX1" fmla="*/ 0 w 339206"/>
                  <a:gd name="connsiteY1" fmla="*/ 326915 h 653831"/>
                  <a:gd name="connsiteX2" fmla="*/ 339206 w 339206"/>
                  <a:gd name="connsiteY2" fmla="*/ -1 h 653831"/>
                  <a:gd name="connsiteX3" fmla="*/ 339206 w 339206"/>
                  <a:gd name="connsiteY3" fmla="*/ 653830 h 653831"/>
                  <a:gd name="connsiteX4" fmla="*/ 339206 w 339206"/>
                  <a:gd name="connsiteY4" fmla="*/ 653831 h 653831"/>
                  <a:gd name="connsiteX0-1" fmla="*/ 339565 w 393465"/>
                  <a:gd name="connsiteY0-2" fmla="*/ 773129 h 773129"/>
                  <a:gd name="connsiteX1-3" fmla="*/ 359 w 393465"/>
                  <a:gd name="connsiteY1-4" fmla="*/ 446213 h 773129"/>
                  <a:gd name="connsiteX2-5" fmla="*/ 393465 w 393465"/>
                  <a:gd name="connsiteY2-6" fmla="*/ 0 h 773129"/>
                  <a:gd name="connsiteX3-7" fmla="*/ 339565 w 393465"/>
                  <a:gd name="connsiteY3-8" fmla="*/ 773128 h 773129"/>
                  <a:gd name="connsiteX4-9" fmla="*/ 339565 w 393465"/>
                  <a:gd name="connsiteY4-10" fmla="*/ 773129 h 773129"/>
                  <a:gd name="connsiteX0-11" fmla="*/ 192697 w 406502"/>
                  <a:gd name="connsiteY0-12" fmla="*/ 843518 h 843518"/>
                  <a:gd name="connsiteX1-13" fmla="*/ 13396 w 406502"/>
                  <a:gd name="connsiteY1-14" fmla="*/ 446213 h 843518"/>
                  <a:gd name="connsiteX2-15" fmla="*/ 406502 w 406502"/>
                  <a:gd name="connsiteY2-16" fmla="*/ 0 h 843518"/>
                  <a:gd name="connsiteX3-17" fmla="*/ 352602 w 406502"/>
                  <a:gd name="connsiteY3-18" fmla="*/ 773128 h 843518"/>
                  <a:gd name="connsiteX4-19" fmla="*/ 192697 w 406502"/>
                  <a:gd name="connsiteY4-20" fmla="*/ 843518 h 843518"/>
                  <a:gd name="connsiteX0-21" fmla="*/ 192697 w 406502"/>
                  <a:gd name="connsiteY0-22" fmla="*/ 843518 h 843518"/>
                  <a:gd name="connsiteX1-23" fmla="*/ 13396 w 406502"/>
                  <a:gd name="connsiteY1-24" fmla="*/ 446213 h 843518"/>
                  <a:gd name="connsiteX2-25" fmla="*/ 406502 w 406502"/>
                  <a:gd name="connsiteY2-26" fmla="*/ 0 h 843518"/>
                  <a:gd name="connsiteX3-27" fmla="*/ 377504 w 406502"/>
                  <a:gd name="connsiteY3-28" fmla="*/ 827981 h 843518"/>
                  <a:gd name="connsiteX4-29" fmla="*/ 192697 w 406502"/>
                  <a:gd name="connsiteY4-30" fmla="*/ 843518 h 843518"/>
                  <a:gd name="connsiteX0-31" fmla="*/ 201568 w 541682"/>
                  <a:gd name="connsiteY0-32" fmla="*/ 856754 h 856754"/>
                  <a:gd name="connsiteX1-33" fmla="*/ 22267 w 541682"/>
                  <a:gd name="connsiteY1-34" fmla="*/ 459449 h 856754"/>
                  <a:gd name="connsiteX2-35" fmla="*/ 541682 w 541682"/>
                  <a:gd name="connsiteY2-36" fmla="*/ 0 h 856754"/>
                  <a:gd name="connsiteX3-37" fmla="*/ 386375 w 541682"/>
                  <a:gd name="connsiteY3-38" fmla="*/ 841217 h 856754"/>
                  <a:gd name="connsiteX4-39" fmla="*/ 201568 w 541682"/>
                  <a:gd name="connsiteY4-40" fmla="*/ 856754 h 856754"/>
                  <a:gd name="connsiteX0-41" fmla="*/ 224913 w 565027"/>
                  <a:gd name="connsiteY0-42" fmla="*/ 856754 h 856754"/>
                  <a:gd name="connsiteX1-43" fmla="*/ 45612 w 565027"/>
                  <a:gd name="connsiteY1-44" fmla="*/ 459449 h 856754"/>
                  <a:gd name="connsiteX2-45" fmla="*/ 565027 w 565027"/>
                  <a:gd name="connsiteY2-46" fmla="*/ 0 h 856754"/>
                  <a:gd name="connsiteX3-47" fmla="*/ 409720 w 565027"/>
                  <a:gd name="connsiteY3-48" fmla="*/ 841217 h 856754"/>
                  <a:gd name="connsiteX4-49" fmla="*/ 224913 w 565027"/>
                  <a:gd name="connsiteY4-50" fmla="*/ 856754 h 856754"/>
                  <a:gd name="connsiteX0-51" fmla="*/ 224913 w 565027"/>
                  <a:gd name="connsiteY0-52" fmla="*/ 856754 h 856754"/>
                  <a:gd name="connsiteX1-53" fmla="*/ 45612 w 565027"/>
                  <a:gd name="connsiteY1-54" fmla="*/ 459449 h 856754"/>
                  <a:gd name="connsiteX2-55" fmla="*/ 565027 w 565027"/>
                  <a:gd name="connsiteY2-56" fmla="*/ 0 h 856754"/>
                  <a:gd name="connsiteX3-57" fmla="*/ 409720 w 565027"/>
                  <a:gd name="connsiteY3-58" fmla="*/ 841217 h 856754"/>
                  <a:gd name="connsiteX4-59" fmla="*/ 224913 w 565027"/>
                  <a:gd name="connsiteY4-60" fmla="*/ 856754 h 856754"/>
                  <a:gd name="connsiteX0-61" fmla="*/ 179301 w 519415"/>
                  <a:gd name="connsiteY0-62" fmla="*/ 856754 h 856754"/>
                  <a:gd name="connsiteX1-63" fmla="*/ 0 w 519415"/>
                  <a:gd name="connsiteY1-64" fmla="*/ 459449 h 856754"/>
                  <a:gd name="connsiteX2-65" fmla="*/ 519415 w 519415"/>
                  <a:gd name="connsiteY2-66" fmla="*/ 0 h 856754"/>
                  <a:gd name="connsiteX3-67" fmla="*/ 364108 w 519415"/>
                  <a:gd name="connsiteY3-68" fmla="*/ 841217 h 856754"/>
                  <a:gd name="connsiteX4-69" fmla="*/ 179301 w 519415"/>
                  <a:gd name="connsiteY4-70" fmla="*/ 856754 h 856754"/>
                  <a:gd name="connsiteX0-71" fmla="*/ 179301 w 519415"/>
                  <a:gd name="connsiteY0-72" fmla="*/ 856754 h 856754"/>
                  <a:gd name="connsiteX1-73" fmla="*/ 0 w 519415"/>
                  <a:gd name="connsiteY1-74" fmla="*/ 459449 h 856754"/>
                  <a:gd name="connsiteX2-75" fmla="*/ 519415 w 519415"/>
                  <a:gd name="connsiteY2-76" fmla="*/ 0 h 856754"/>
                  <a:gd name="connsiteX3-77" fmla="*/ 364108 w 519415"/>
                  <a:gd name="connsiteY3-78" fmla="*/ 841217 h 856754"/>
                  <a:gd name="connsiteX4-79" fmla="*/ 179301 w 519415"/>
                  <a:gd name="connsiteY4-80" fmla="*/ 856754 h 856754"/>
                  <a:gd name="connsiteX0-81" fmla="*/ 190472 w 530586"/>
                  <a:gd name="connsiteY0-82" fmla="*/ 856754 h 856830"/>
                  <a:gd name="connsiteX1-83" fmla="*/ 11171 w 530586"/>
                  <a:gd name="connsiteY1-84" fmla="*/ 459449 h 856830"/>
                  <a:gd name="connsiteX2-85" fmla="*/ 530586 w 530586"/>
                  <a:gd name="connsiteY2-86" fmla="*/ 0 h 856830"/>
                  <a:gd name="connsiteX3-87" fmla="*/ 375279 w 530586"/>
                  <a:gd name="connsiteY3-88" fmla="*/ 841217 h 856830"/>
                  <a:gd name="connsiteX4-89" fmla="*/ 190472 w 530586"/>
                  <a:gd name="connsiteY4-90" fmla="*/ 856754 h 856830"/>
                  <a:gd name="connsiteX0-91" fmla="*/ 193755 w 533869"/>
                  <a:gd name="connsiteY0-92" fmla="*/ 856754 h 856782"/>
                  <a:gd name="connsiteX1-93" fmla="*/ 14454 w 533869"/>
                  <a:gd name="connsiteY1-94" fmla="*/ 459449 h 856782"/>
                  <a:gd name="connsiteX2-95" fmla="*/ 533869 w 533869"/>
                  <a:gd name="connsiteY2-96" fmla="*/ 0 h 856782"/>
                  <a:gd name="connsiteX3-97" fmla="*/ 378562 w 533869"/>
                  <a:gd name="connsiteY3-98" fmla="*/ 841217 h 856782"/>
                  <a:gd name="connsiteX4-99" fmla="*/ 193755 w 533869"/>
                  <a:gd name="connsiteY4-100" fmla="*/ 856754 h 856782"/>
                  <a:gd name="connsiteX0-101" fmla="*/ 181041 w 521155"/>
                  <a:gd name="connsiteY0-102" fmla="*/ 856754 h 856864"/>
                  <a:gd name="connsiteX1-103" fmla="*/ 1740 w 521155"/>
                  <a:gd name="connsiteY1-104" fmla="*/ 459449 h 856864"/>
                  <a:gd name="connsiteX2-105" fmla="*/ 521155 w 521155"/>
                  <a:gd name="connsiteY2-106" fmla="*/ 0 h 856864"/>
                  <a:gd name="connsiteX3-107" fmla="*/ 365848 w 521155"/>
                  <a:gd name="connsiteY3-108" fmla="*/ 841217 h 856864"/>
                  <a:gd name="connsiteX4-109" fmla="*/ 181041 w 521155"/>
                  <a:gd name="connsiteY4-110" fmla="*/ 856754 h 856864"/>
                  <a:gd name="connsiteX0-111" fmla="*/ 181041 w 521155"/>
                  <a:gd name="connsiteY0-112" fmla="*/ 856754 h 856864"/>
                  <a:gd name="connsiteX1-113" fmla="*/ 1740 w 521155"/>
                  <a:gd name="connsiteY1-114" fmla="*/ 459449 h 856864"/>
                  <a:gd name="connsiteX2-115" fmla="*/ 521155 w 521155"/>
                  <a:gd name="connsiteY2-116" fmla="*/ 0 h 856864"/>
                  <a:gd name="connsiteX3-117" fmla="*/ 365848 w 521155"/>
                  <a:gd name="connsiteY3-118" fmla="*/ 841217 h 856864"/>
                  <a:gd name="connsiteX4-119" fmla="*/ 181041 w 521155"/>
                  <a:gd name="connsiteY4-120" fmla="*/ 856754 h 856864"/>
                  <a:gd name="connsiteX0-121" fmla="*/ 181041 w 521155"/>
                  <a:gd name="connsiteY0-122" fmla="*/ 856754 h 856864"/>
                  <a:gd name="connsiteX1-123" fmla="*/ 1740 w 521155"/>
                  <a:gd name="connsiteY1-124" fmla="*/ 459449 h 856864"/>
                  <a:gd name="connsiteX2-125" fmla="*/ 521155 w 521155"/>
                  <a:gd name="connsiteY2-126" fmla="*/ 0 h 856864"/>
                  <a:gd name="connsiteX3-127" fmla="*/ 365848 w 521155"/>
                  <a:gd name="connsiteY3-128" fmla="*/ 841217 h 856864"/>
                  <a:gd name="connsiteX4-129" fmla="*/ 181041 w 521155"/>
                  <a:gd name="connsiteY4-130" fmla="*/ 856754 h 856864"/>
                  <a:gd name="connsiteX0-131" fmla="*/ 181041 w 521155"/>
                  <a:gd name="connsiteY0-132" fmla="*/ 856754 h 856864"/>
                  <a:gd name="connsiteX1-133" fmla="*/ 1740 w 521155"/>
                  <a:gd name="connsiteY1-134" fmla="*/ 459449 h 856864"/>
                  <a:gd name="connsiteX2-135" fmla="*/ 521155 w 521155"/>
                  <a:gd name="connsiteY2-136" fmla="*/ 0 h 856864"/>
                  <a:gd name="connsiteX3-137" fmla="*/ 365848 w 521155"/>
                  <a:gd name="connsiteY3-138" fmla="*/ 841217 h 856864"/>
                  <a:gd name="connsiteX4-139" fmla="*/ 181041 w 521155"/>
                  <a:gd name="connsiteY4-140" fmla="*/ 856754 h 856864"/>
                  <a:gd name="connsiteX0-141" fmla="*/ 181041 w 521155"/>
                  <a:gd name="connsiteY0-142" fmla="*/ 861883 h 861993"/>
                  <a:gd name="connsiteX1-143" fmla="*/ 1740 w 521155"/>
                  <a:gd name="connsiteY1-144" fmla="*/ 464578 h 861993"/>
                  <a:gd name="connsiteX2-145" fmla="*/ 521155 w 521155"/>
                  <a:gd name="connsiteY2-146" fmla="*/ 5129 h 861993"/>
                  <a:gd name="connsiteX3-147" fmla="*/ 365848 w 521155"/>
                  <a:gd name="connsiteY3-148" fmla="*/ 846346 h 861993"/>
                  <a:gd name="connsiteX4-149" fmla="*/ 181041 w 521155"/>
                  <a:gd name="connsiteY4-150" fmla="*/ 861883 h 861993"/>
                  <a:gd name="connsiteX0-151" fmla="*/ 181246 w 521360"/>
                  <a:gd name="connsiteY0-152" fmla="*/ 861883 h 863268"/>
                  <a:gd name="connsiteX1-153" fmla="*/ 1945 w 521360"/>
                  <a:gd name="connsiteY1-154" fmla="*/ 464578 h 863268"/>
                  <a:gd name="connsiteX2-155" fmla="*/ 521360 w 521360"/>
                  <a:gd name="connsiteY2-156" fmla="*/ 5129 h 863268"/>
                  <a:gd name="connsiteX3-157" fmla="*/ 366053 w 521360"/>
                  <a:gd name="connsiteY3-158" fmla="*/ 846346 h 863268"/>
                  <a:gd name="connsiteX4-159" fmla="*/ 181246 w 521360"/>
                  <a:gd name="connsiteY4-160" fmla="*/ 861883 h 863268"/>
                  <a:gd name="connsiteX0-161" fmla="*/ 180972 w 521086"/>
                  <a:gd name="connsiteY0-162" fmla="*/ 861883 h 865983"/>
                  <a:gd name="connsiteX1-163" fmla="*/ 1671 w 521086"/>
                  <a:gd name="connsiteY1-164" fmla="*/ 464578 h 865983"/>
                  <a:gd name="connsiteX2-165" fmla="*/ 521086 w 521086"/>
                  <a:gd name="connsiteY2-166" fmla="*/ 5129 h 865983"/>
                  <a:gd name="connsiteX3-167" fmla="*/ 365779 w 521086"/>
                  <a:gd name="connsiteY3-168" fmla="*/ 846346 h 865983"/>
                  <a:gd name="connsiteX4-169" fmla="*/ 180972 w 521086"/>
                  <a:gd name="connsiteY4-170" fmla="*/ 861883 h 865983"/>
                  <a:gd name="connsiteX0-171" fmla="*/ 180972 w 521086"/>
                  <a:gd name="connsiteY0-172" fmla="*/ 861883 h 865983"/>
                  <a:gd name="connsiteX1-173" fmla="*/ 1671 w 521086"/>
                  <a:gd name="connsiteY1-174" fmla="*/ 464578 h 865983"/>
                  <a:gd name="connsiteX2-175" fmla="*/ 521086 w 521086"/>
                  <a:gd name="connsiteY2-176" fmla="*/ 5129 h 865983"/>
                  <a:gd name="connsiteX3-177" fmla="*/ 365779 w 521086"/>
                  <a:gd name="connsiteY3-178" fmla="*/ 846346 h 865983"/>
                  <a:gd name="connsiteX4-179" fmla="*/ 180972 w 521086"/>
                  <a:gd name="connsiteY4-180" fmla="*/ 861883 h 865983"/>
                  <a:gd name="connsiteX0-181" fmla="*/ 180972 w 521086"/>
                  <a:gd name="connsiteY0-182" fmla="*/ 861883 h 874594"/>
                  <a:gd name="connsiteX1-183" fmla="*/ 1671 w 521086"/>
                  <a:gd name="connsiteY1-184" fmla="*/ 464578 h 874594"/>
                  <a:gd name="connsiteX2-185" fmla="*/ 521086 w 521086"/>
                  <a:gd name="connsiteY2-186" fmla="*/ 5129 h 874594"/>
                  <a:gd name="connsiteX3-187" fmla="*/ 365779 w 521086"/>
                  <a:gd name="connsiteY3-188" fmla="*/ 846346 h 874594"/>
                  <a:gd name="connsiteX4-189" fmla="*/ 180972 w 521086"/>
                  <a:gd name="connsiteY4-190" fmla="*/ 861883 h 874594"/>
                  <a:gd name="connsiteX0-191" fmla="*/ 180972 w 521086"/>
                  <a:gd name="connsiteY0-192" fmla="*/ 861883 h 868739"/>
                  <a:gd name="connsiteX1-193" fmla="*/ 1671 w 521086"/>
                  <a:gd name="connsiteY1-194" fmla="*/ 464578 h 868739"/>
                  <a:gd name="connsiteX2-195" fmla="*/ 521086 w 521086"/>
                  <a:gd name="connsiteY2-196" fmla="*/ 5129 h 868739"/>
                  <a:gd name="connsiteX3-197" fmla="*/ 365779 w 521086"/>
                  <a:gd name="connsiteY3-198" fmla="*/ 846346 h 868739"/>
                  <a:gd name="connsiteX4-199" fmla="*/ 180972 w 521086"/>
                  <a:gd name="connsiteY4-200" fmla="*/ 861883 h 868739"/>
                  <a:gd name="connsiteX0-201" fmla="*/ 181099 w 521213"/>
                  <a:gd name="connsiteY0-202" fmla="*/ 861883 h 868739"/>
                  <a:gd name="connsiteX1-203" fmla="*/ 1798 w 521213"/>
                  <a:gd name="connsiteY1-204" fmla="*/ 464578 h 868739"/>
                  <a:gd name="connsiteX2-205" fmla="*/ 521213 w 521213"/>
                  <a:gd name="connsiteY2-206" fmla="*/ 5129 h 868739"/>
                  <a:gd name="connsiteX3-207" fmla="*/ 365906 w 521213"/>
                  <a:gd name="connsiteY3-208" fmla="*/ 846346 h 868739"/>
                  <a:gd name="connsiteX4-209" fmla="*/ 181099 w 521213"/>
                  <a:gd name="connsiteY4-210" fmla="*/ 861883 h 868739"/>
                  <a:gd name="connsiteX0-211" fmla="*/ 180932 w 521046"/>
                  <a:gd name="connsiteY0-212" fmla="*/ 861883 h 868739"/>
                  <a:gd name="connsiteX1-213" fmla="*/ 1631 w 521046"/>
                  <a:gd name="connsiteY1-214" fmla="*/ 464578 h 868739"/>
                  <a:gd name="connsiteX2-215" fmla="*/ 521046 w 521046"/>
                  <a:gd name="connsiteY2-216" fmla="*/ 5129 h 868739"/>
                  <a:gd name="connsiteX3-217" fmla="*/ 365739 w 521046"/>
                  <a:gd name="connsiteY3-218" fmla="*/ 846346 h 868739"/>
                  <a:gd name="connsiteX4-219" fmla="*/ 180932 w 521046"/>
                  <a:gd name="connsiteY4-220" fmla="*/ 861883 h 868739"/>
                  <a:gd name="connsiteX0-221" fmla="*/ 180434 w 521053"/>
                  <a:gd name="connsiteY0-222" fmla="*/ 875343 h 880639"/>
                  <a:gd name="connsiteX1-223" fmla="*/ 1638 w 521053"/>
                  <a:gd name="connsiteY1-224" fmla="*/ 464578 h 880639"/>
                  <a:gd name="connsiteX2-225" fmla="*/ 521053 w 521053"/>
                  <a:gd name="connsiteY2-226" fmla="*/ 5129 h 880639"/>
                  <a:gd name="connsiteX3-227" fmla="*/ 365746 w 521053"/>
                  <a:gd name="connsiteY3-228" fmla="*/ 846346 h 880639"/>
                  <a:gd name="connsiteX4-229" fmla="*/ 180434 w 521053"/>
                  <a:gd name="connsiteY4-230" fmla="*/ 875343 h 880639"/>
                  <a:gd name="connsiteX0-231" fmla="*/ 180374 w 520993"/>
                  <a:gd name="connsiteY0-232" fmla="*/ 875343 h 880639"/>
                  <a:gd name="connsiteX1-233" fmla="*/ 1578 w 520993"/>
                  <a:gd name="connsiteY1-234" fmla="*/ 464578 h 880639"/>
                  <a:gd name="connsiteX2-235" fmla="*/ 520993 w 520993"/>
                  <a:gd name="connsiteY2-236" fmla="*/ 5129 h 880639"/>
                  <a:gd name="connsiteX3-237" fmla="*/ 365686 w 520993"/>
                  <a:gd name="connsiteY3-238" fmla="*/ 846346 h 880639"/>
                  <a:gd name="connsiteX4-239" fmla="*/ 180374 w 520993"/>
                  <a:gd name="connsiteY4-240" fmla="*/ 875343 h 880639"/>
                  <a:gd name="connsiteX0-241" fmla="*/ 180374 w 520993"/>
                  <a:gd name="connsiteY0-242" fmla="*/ 875343 h 875343"/>
                  <a:gd name="connsiteX1-243" fmla="*/ 1578 w 520993"/>
                  <a:gd name="connsiteY1-244" fmla="*/ 464578 h 875343"/>
                  <a:gd name="connsiteX2-245" fmla="*/ 520993 w 520993"/>
                  <a:gd name="connsiteY2-246" fmla="*/ 5129 h 875343"/>
                  <a:gd name="connsiteX3-247" fmla="*/ 365686 w 520993"/>
                  <a:gd name="connsiteY3-248" fmla="*/ 846346 h 875343"/>
                  <a:gd name="connsiteX4-249" fmla="*/ 180374 w 520993"/>
                  <a:gd name="connsiteY4-250" fmla="*/ 875343 h 875343"/>
                  <a:gd name="connsiteX0-251" fmla="*/ 180374 w 520993"/>
                  <a:gd name="connsiteY0-252" fmla="*/ 875343 h 875343"/>
                  <a:gd name="connsiteX1-253" fmla="*/ 1578 w 520993"/>
                  <a:gd name="connsiteY1-254" fmla="*/ 464578 h 875343"/>
                  <a:gd name="connsiteX2-255" fmla="*/ 520993 w 520993"/>
                  <a:gd name="connsiteY2-256" fmla="*/ 5129 h 875343"/>
                  <a:gd name="connsiteX3-257" fmla="*/ 365686 w 520993"/>
                  <a:gd name="connsiteY3-258" fmla="*/ 846346 h 875343"/>
                  <a:gd name="connsiteX4-259" fmla="*/ 180374 w 520993"/>
                  <a:gd name="connsiteY4-260" fmla="*/ 875343 h 875343"/>
                  <a:gd name="connsiteX0-261" fmla="*/ 180374 w 520993"/>
                  <a:gd name="connsiteY0-262" fmla="*/ 875343 h 875343"/>
                  <a:gd name="connsiteX1-263" fmla="*/ 1578 w 520993"/>
                  <a:gd name="connsiteY1-264" fmla="*/ 464578 h 875343"/>
                  <a:gd name="connsiteX2-265" fmla="*/ 520993 w 520993"/>
                  <a:gd name="connsiteY2-266" fmla="*/ 5129 h 875343"/>
                  <a:gd name="connsiteX3-267" fmla="*/ 365686 w 520993"/>
                  <a:gd name="connsiteY3-268" fmla="*/ 846346 h 875343"/>
                  <a:gd name="connsiteX4-269" fmla="*/ 180374 w 520993"/>
                  <a:gd name="connsiteY4-270" fmla="*/ 875343 h 875343"/>
                  <a:gd name="connsiteX0-271" fmla="*/ 180374 w 520993"/>
                  <a:gd name="connsiteY0-272" fmla="*/ 875343 h 875343"/>
                  <a:gd name="connsiteX1-273" fmla="*/ 1578 w 520993"/>
                  <a:gd name="connsiteY1-274" fmla="*/ 464578 h 875343"/>
                  <a:gd name="connsiteX2-275" fmla="*/ 520993 w 520993"/>
                  <a:gd name="connsiteY2-276" fmla="*/ 5129 h 875343"/>
                  <a:gd name="connsiteX3-277" fmla="*/ 365686 w 520993"/>
                  <a:gd name="connsiteY3-278" fmla="*/ 846346 h 875343"/>
                  <a:gd name="connsiteX4-279" fmla="*/ 180374 w 520993"/>
                  <a:gd name="connsiteY4-280" fmla="*/ 875343 h 875343"/>
                  <a:gd name="connsiteX0-281" fmla="*/ 180374 w 520993"/>
                  <a:gd name="connsiteY0-282" fmla="*/ 875343 h 875343"/>
                  <a:gd name="connsiteX1-283" fmla="*/ 1578 w 520993"/>
                  <a:gd name="connsiteY1-284" fmla="*/ 464578 h 875343"/>
                  <a:gd name="connsiteX2-285" fmla="*/ 520993 w 520993"/>
                  <a:gd name="connsiteY2-286" fmla="*/ 5129 h 875343"/>
                  <a:gd name="connsiteX3-287" fmla="*/ 365686 w 520993"/>
                  <a:gd name="connsiteY3-288" fmla="*/ 846346 h 875343"/>
                  <a:gd name="connsiteX4-289" fmla="*/ 180374 w 520993"/>
                  <a:gd name="connsiteY4-290" fmla="*/ 875343 h 875343"/>
                  <a:gd name="connsiteX0-291" fmla="*/ 180374 w 520993"/>
                  <a:gd name="connsiteY0-292" fmla="*/ 875343 h 875343"/>
                  <a:gd name="connsiteX1-293" fmla="*/ 1578 w 520993"/>
                  <a:gd name="connsiteY1-294" fmla="*/ 464578 h 875343"/>
                  <a:gd name="connsiteX2-295" fmla="*/ 520993 w 520993"/>
                  <a:gd name="connsiteY2-296" fmla="*/ 5129 h 875343"/>
                  <a:gd name="connsiteX3-297" fmla="*/ 365686 w 520993"/>
                  <a:gd name="connsiteY3-298" fmla="*/ 846346 h 875343"/>
                  <a:gd name="connsiteX4-299" fmla="*/ 180374 w 520993"/>
                  <a:gd name="connsiteY4-300" fmla="*/ 875343 h 8753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0993" h="875343">
                    <a:moveTo>
                      <a:pt x="180374" y="875343"/>
                    </a:moveTo>
                    <a:cubicBezTo>
                      <a:pt x="75403" y="868785"/>
                      <a:pt x="-12988" y="802161"/>
                      <a:pt x="1578" y="464578"/>
                    </a:cubicBezTo>
                    <a:cubicBezTo>
                      <a:pt x="104593" y="44940"/>
                      <a:pt x="341396" y="-21541"/>
                      <a:pt x="520993" y="5129"/>
                    </a:cubicBezTo>
                    <a:cubicBezTo>
                      <a:pt x="243801" y="208695"/>
                      <a:pt x="296911" y="472958"/>
                      <a:pt x="365686" y="846346"/>
                    </a:cubicBezTo>
                    <a:cubicBezTo>
                      <a:pt x="304084" y="851525"/>
                      <a:pt x="289086" y="871932"/>
                      <a:pt x="180374" y="875343"/>
                    </a:cubicBezTo>
                    <a:close/>
                  </a:path>
                </a:pathLst>
              </a:custGeom>
              <a:solidFill>
                <a:schemeClr val="bg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56" name="饼形 4"/>
            <p:cNvSpPr/>
            <p:nvPr/>
          </p:nvSpPr>
          <p:spPr>
            <a:xfrm rot="13991709">
              <a:off x="3784691" y="2422281"/>
              <a:ext cx="765206" cy="915499"/>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grpSp>
      <p:grpSp>
        <p:nvGrpSpPr>
          <p:cNvPr id="59" name="组合 58"/>
          <p:cNvGrpSpPr/>
          <p:nvPr/>
        </p:nvGrpSpPr>
        <p:grpSpPr bwMode="auto">
          <a:xfrm rot="3920791">
            <a:off x="4999567" y="2396067"/>
            <a:ext cx="1757362" cy="1760537"/>
            <a:chOff x="3707904" y="2497641"/>
            <a:chExt cx="1758012" cy="1760608"/>
          </a:xfrm>
        </p:grpSpPr>
        <p:grpSp>
          <p:nvGrpSpPr>
            <p:cNvPr id="60" name="组合 35"/>
            <p:cNvGrpSpPr/>
            <p:nvPr/>
          </p:nvGrpSpPr>
          <p:grpSpPr bwMode="auto">
            <a:xfrm>
              <a:off x="4550770" y="3334356"/>
              <a:ext cx="915146" cy="923893"/>
              <a:chOff x="4550770" y="3334356"/>
              <a:chExt cx="915146" cy="923893"/>
            </a:xfrm>
          </p:grpSpPr>
          <p:sp>
            <p:nvSpPr>
              <p:cNvPr id="62" name="饼形 4"/>
              <p:cNvSpPr/>
              <p:nvPr/>
            </p:nvSpPr>
            <p:spPr>
              <a:xfrm rot="14639890">
                <a:off x="4623465" y="3417708"/>
                <a:ext cx="765206" cy="914738"/>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solidFill>
                <a:srgbClr val="8AC0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sp>
            <p:nvSpPr>
              <p:cNvPr id="63" name="新月形 2"/>
              <p:cNvSpPr/>
              <p:nvPr/>
            </p:nvSpPr>
            <p:spPr>
              <a:xfrm rot="11331083">
                <a:off x="4909562" y="3335622"/>
                <a:ext cx="520892" cy="874747"/>
              </a:xfrm>
              <a:custGeom>
                <a:avLst/>
                <a:gdLst>
                  <a:gd name="connsiteX0" fmla="*/ 339206 w 339206"/>
                  <a:gd name="connsiteY0" fmla="*/ 653831 h 653831"/>
                  <a:gd name="connsiteX1" fmla="*/ 0 w 339206"/>
                  <a:gd name="connsiteY1" fmla="*/ 326915 h 653831"/>
                  <a:gd name="connsiteX2" fmla="*/ 339206 w 339206"/>
                  <a:gd name="connsiteY2" fmla="*/ -1 h 653831"/>
                  <a:gd name="connsiteX3" fmla="*/ 339206 w 339206"/>
                  <a:gd name="connsiteY3" fmla="*/ 653830 h 653831"/>
                  <a:gd name="connsiteX4" fmla="*/ 339206 w 339206"/>
                  <a:gd name="connsiteY4" fmla="*/ 653831 h 653831"/>
                  <a:gd name="connsiteX0-1" fmla="*/ 339565 w 393465"/>
                  <a:gd name="connsiteY0-2" fmla="*/ 773129 h 773129"/>
                  <a:gd name="connsiteX1-3" fmla="*/ 359 w 393465"/>
                  <a:gd name="connsiteY1-4" fmla="*/ 446213 h 773129"/>
                  <a:gd name="connsiteX2-5" fmla="*/ 393465 w 393465"/>
                  <a:gd name="connsiteY2-6" fmla="*/ 0 h 773129"/>
                  <a:gd name="connsiteX3-7" fmla="*/ 339565 w 393465"/>
                  <a:gd name="connsiteY3-8" fmla="*/ 773128 h 773129"/>
                  <a:gd name="connsiteX4-9" fmla="*/ 339565 w 393465"/>
                  <a:gd name="connsiteY4-10" fmla="*/ 773129 h 773129"/>
                  <a:gd name="connsiteX0-11" fmla="*/ 192697 w 406502"/>
                  <a:gd name="connsiteY0-12" fmla="*/ 843518 h 843518"/>
                  <a:gd name="connsiteX1-13" fmla="*/ 13396 w 406502"/>
                  <a:gd name="connsiteY1-14" fmla="*/ 446213 h 843518"/>
                  <a:gd name="connsiteX2-15" fmla="*/ 406502 w 406502"/>
                  <a:gd name="connsiteY2-16" fmla="*/ 0 h 843518"/>
                  <a:gd name="connsiteX3-17" fmla="*/ 352602 w 406502"/>
                  <a:gd name="connsiteY3-18" fmla="*/ 773128 h 843518"/>
                  <a:gd name="connsiteX4-19" fmla="*/ 192697 w 406502"/>
                  <a:gd name="connsiteY4-20" fmla="*/ 843518 h 843518"/>
                  <a:gd name="connsiteX0-21" fmla="*/ 192697 w 406502"/>
                  <a:gd name="connsiteY0-22" fmla="*/ 843518 h 843518"/>
                  <a:gd name="connsiteX1-23" fmla="*/ 13396 w 406502"/>
                  <a:gd name="connsiteY1-24" fmla="*/ 446213 h 843518"/>
                  <a:gd name="connsiteX2-25" fmla="*/ 406502 w 406502"/>
                  <a:gd name="connsiteY2-26" fmla="*/ 0 h 843518"/>
                  <a:gd name="connsiteX3-27" fmla="*/ 377504 w 406502"/>
                  <a:gd name="connsiteY3-28" fmla="*/ 827981 h 843518"/>
                  <a:gd name="connsiteX4-29" fmla="*/ 192697 w 406502"/>
                  <a:gd name="connsiteY4-30" fmla="*/ 843518 h 843518"/>
                  <a:gd name="connsiteX0-31" fmla="*/ 201568 w 541682"/>
                  <a:gd name="connsiteY0-32" fmla="*/ 856754 h 856754"/>
                  <a:gd name="connsiteX1-33" fmla="*/ 22267 w 541682"/>
                  <a:gd name="connsiteY1-34" fmla="*/ 459449 h 856754"/>
                  <a:gd name="connsiteX2-35" fmla="*/ 541682 w 541682"/>
                  <a:gd name="connsiteY2-36" fmla="*/ 0 h 856754"/>
                  <a:gd name="connsiteX3-37" fmla="*/ 386375 w 541682"/>
                  <a:gd name="connsiteY3-38" fmla="*/ 841217 h 856754"/>
                  <a:gd name="connsiteX4-39" fmla="*/ 201568 w 541682"/>
                  <a:gd name="connsiteY4-40" fmla="*/ 856754 h 856754"/>
                  <a:gd name="connsiteX0-41" fmla="*/ 224913 w 565027"/>
                  <a:gd name="connsiteY0-42" fmla="*/ 856754 h 856754"/>
                  <a:gd name="connsiteX1-43" fmla="*/ 45612 w 565027"/>
                  <a:gd name="connsiteY1-44" fmla="*/ 459449 h 856754"/>
                  <a:gd name="connsiteX2-45" fmla="*/ 565027 w 565027"/>
                  <a:gd name="connsiteY2-46" fmla="*/ 0 h 856754"/>
                  <a:gd name="connsiteX3-47" fmla="*/ 409720 w 565027"/>
                  <a:gd name="connsiteY3-48" fmla="*/ 841217 h 856754"/>
                  <a:gd name="connsiteX4-49" fmla="*/ 224913 w 565027"/>
                  <a:gd name="connsiteY4-50" fmla="*/ 856754 h 856754"/>
                  <a:gd name="connsiteX0-51" fmla="*/ 224913 w 565027"/>
                  <a:gd name="connsiteY0-52" fmla="*/ 856754 h 856754"/>
                  <a:gd name="connsiteX1-53" fmla="*/ 45612 w 565027"/>
                  <a:gd name="connsiteY1-54" fmla="*/ 459449 h 856754"/>
                  <a:gd name="connsiteX2-55" fmla="*/ 565027 w 565027"/>
                  <a:gd name="connsiteY2-56" fmla="*/ 0 h 856754"/>
                  <a:gd name="connsiteX3-57" fmla="*/ 409720 w 565027"/>
                  <a:gd name="connsiteY3-58" fmla="*/ 841217 h 856754"/>
                  <a:gd name="connsiteX4-59" fmla="*/ 224913 w 565027"/>
                  <a:gd name="connsiteY4-60" fmla="*/ 856754 h 856754"/>
                  <a:gd name="connsiteX0-61" fmla="*/ 179301 w 519415"/>
                  <a:gd name="connsiteY0-62" fmla="*/ 856754 h 856754"/>
                  <a:gd name="connsiteX1-63" fmla="*/ 0 w 519415"/>
                  <a:gd name="connsiteY1-64" fmla="*/ 459449 h 856754"/>
                  <a:gd name="connsiteX2-65" fmla="*/ 519415 w 519415"/>
                  <a:gd name="connsiteY2-66" fmla="*/ 0 h 856754"/>
                  <a:gd name="connsiteX3-67" fmla="*/ 364108 w 519415"/>
                  <a:gd name="connsiteY3-68" fmla="*/ 841217 h 856754"/>
                  <a:gd name="connsiteX4-69" fmla="*/ 179301 w 519415"/>
                  <a:gd name="connsiteY4-70" fmla="*/ 856754 h 856754"/>
                  <a:gd name="connsiteX0-71" fmla="*/ 179301 w 519415"/>
                  <a:gd name="connsiteY0-72" fmla="*/ 856754 h 856754"/>
                  <a:gd name="connsiteX1-73" fmla="*/ 0 w 519415"/>
                  <a:gd name="connsiteY1-74" fmla="*/ 459449 h 856754"/>
                  <a:gd name="connsiteX2-75" fmla="*/ 519415 w 519415"/>
                  <a:gd name="connsiteY2-76" fmla="*/ 0 h 856754"/>
                  <a:gd name="connsiteX3-77" fmla="*/ 364108 w 519415"/>
                  <a:gd name="connsiteY3-78" fmla="*/ 841217 h 856754"/>
                  <a:gd name="connsiteX4-79" fmla="*/ 179301 w 519415"/>
                  <a:gd name="connsiteY4-80" fmla="*/ 856754 h 856754"/>
                  <a:gd name="connsiteX0-81" fmla="*/ 190472 w 530586"/>
                  <a:gd name="connsiteY0-82" fmla="*/ 856754 h 856830"/>
                  <a:gd name="connsiteX1-83" fmla="*/ 11171 w 530586"/>
                  <a:gd name="connsiteY1-84" fmla="*/ 459449 h 856830"/>
                  <a:gd name="connsiteX2-85" fmla="*/ 530586 w 530586"/>
                  <a:gd name="connsiteY2-86" fmla="*/ 0 h 856830"/>
                  <a:gd name="connsiteX3-87" fmla="*/ 375279 w 530586"/>
                  <a:gd name="connsiteY3-88" fmla="*/ 841217 h 856830"/>
                  <a:gd name="connsiteX4-89" fmla="*/ 190472 w 530586"/>
                  <a:gd name="connsiteY4-90" fmla="*/ 856754 h 856830"/>
                  <a:gd name="connsiteX0-91" fmla="*/ 193755 w 533869"/>
                  <a:gd name="connsiteY0-92" fmla="*/ 856754 h 856782"/>
                  <a:gd name="connsiteX1-93" fmla="*/ 14454 w 533869"/>
                  <a:gd name="connsiteY1-94" fmla="*/ 459449 h 856782"/>
                  <a:gd name="connsiteX2-95" fmla="*/ 533869 w 533869"/>
                  <a:gd name="connsiteY2-96" fmla="*/ 0 h 856782"/>
                  <a:gd name="connsiteX3-97" fmla="*/ 378562 w 533869"/>
                  <a:gd name="connsiteY3-98" fmla="*/ 841217 h 856782"/>
                  <a:gd name="connsiteX4-99" fmla="*/ 193755 w 533869"/>
                  <a:gd name="connsiteY4-100" fmla="*/ 856754 h 856782"/>
                  <a:gd name="connsiteX0-101" fmla="*/ 181041 w 521155"/>
                  <a:gd name="connsiteY0-102" fmla="*/ 856754 h 856864"/>
                  <a:gd name="connsiteX1-103" fmla="*/ 1740 w 521155"/>
                  <a:gd name="connsiteY1-104" fmla="*/ 459449 h 856864"/>
                  <a:gd name="connsiteX2-105" fmla="*/ 521155 w 521155"/>
                  <a:gd name="connsiteY2-106" fmla="*/ 0 h 856864"/>
                  <a:gd name="connsiteX3-107" fmla="*/ 365848 w 521155"/>
                  <a:gd name="connsiteY3-108" fmla="*/ 841217 h 856864"/>
                  <a:gd name="connsiteX4-109" fmla="*/ 181041 w 521155"/>
                  <a:gd name="connsiteY4-110" fmla="*/ 856754 h 856864"/>
                  <a:gd name="connsiteX0-111" fmla="*/ 181041 w 521155"/>
                  <a:gd name="connsiteY0-112" fmla="*/ 856754 h 856864"/>
                  <a:gd name="connsiteX1-113" fmla="*/ 1740 w 521155"/>
                  <a:gd name="connsiteY1-114" fmla="*/ 459449 h 856864"/>
                  <a:gd name="connsiteX2-115" fmla="*/ 521155 w 521155"/>
                  <a:gd name="connsiteY2-116" fmla="*/ 0 h 856864"/>
                  <a:gd name="connsiteX3-117" fmla="*/ 365848 w 521155"/>
                  <a:gd name="connsiteY3-118" fmla="*/ 841217 h 856864"/>
                  <a:gd name="connsiteX4-119" fmla="*/ 181041 w 521155"/>
                  <a:gd name="connsiteY4-120" fmla="*/ 856754 h 856864"/>
                  <a:gd name="connsiteX0-121" fmla="*/ 181041 w 521155"/>
                  <a:gd name="connsiteY0-122" fmla="*/ 856754 h 856864"/>
                  <a:gd name="connsiteX1-123" fmla="*/ 1740 w 521155"/>
                  <a:gd name="connsiteY1-124" fmla="*/ 459449 h 856864"/>
                  <a:gd name="connsiteX2-125" fmla="*/ 521155 w 521155"/>
                  <a:gd name="connsiteY2-126" fmla="*/ 0 h 856864"/>
                  <a:gd name="connsiteX3-127" fmla="*/ 365848 w 521155"/>
                  <a:gd name="connsiteY3-128" fmla="*/ 841217 h 856864"/>
                  <a:gd name="connsiteX4-129" fmla="*/ 181041 w 521155"/>
                  <a:gd name="connsiteY4-130" fmla="*/ 856754 h 856864"/>
                  <a:gd name="connsiteX0-131" fmla="*/ 181041 w 521155"/>
                  <a:gd name="connsiteY0-132" fmla="*/ 856754 h 856864"/>
                  <a:gd name="connsiteX1-133" fmla="*/ 1740 w 521155"/>
                  <a:gd name="connsiteY1-134" fmla="*/ 459449 h 856864"/>
                  <a:gd name="connsiteX2-135" fmla="*/ 521155 w 521155"/>
                  <a:gd name="connsiteY2-136" fmla="*/ 0 h 856864"/>
                  <a:gd name="connsiteX3-137" fmla="*/ 365848 w 521155"/>
                  <a:gd name="connsiteY3-138" fmla="*/ 841217 h 856864"/>
                  <a:gd name="connsiteX4-139" fmla="*/ 181041 w 521155"/>
                  <a:gd name="connsiteY4-140" fmla="*/ 856754 h 856864"/>
                  <a:gd name="connsiteX0-141" fmla="*/ 181041 w 521155"/>
                  <a:gd name="connsiteY0-142" fmla="*/ 861883 h 861993"/>
                  <a:gd name="connsiteX1-143" fmla="*/ 1740 w 521155"/>
                  <a:gd name="connsiteY1-144" fmla="*/ 464578 h 861993"/>
                  <a:gd name="connsiteX2-145" fmla="*/ 521155 w 521155"/>
                  <a:gd name="connsiteY2-146" fmla="*/ 5129 h 861993"/>
                  <a:gd name="connsiteX3-147" fmla="*/ 365848 w 521155"/>
                  <a:gd name="connsiteY3-148" fmla="*/ 846346 h 861993"/>
                  <a:gd name="connsiteX4-149" fmla="*/ 181041 w 521155"/>
                  <a:gd name="connsiteY4-150" fmla="*/ 861883 h 861993"/>
                  <a:gd name="connsiteX0-151" fmla="*/ 181246 w 521360"/>
                  <a:gd name="connsiteY0-152" fmla="*/ 861883 h 863268"/>
                  <a:gd name="connsiteX1-153" fmla="*/ 1945 w 521360"/>
                  <a:gd name="connsiteY1-154" fmla="*/ 464578 h 863268"/>
                  <a:gd name="connsiteX2-155" fmla="*/ 521360 w 521360"/>
                  <a:gd name="connsiteY2-156" fmla="*/ 5129 h 863268"/>
                  <a:gd name="connsiteX3-157" fmla="*/ 366053 w 521360"/>
                  <a:gd name="connsiteY3-158" fmla="*/ 846346 h 863268"/>
                  <a:gd name="connsiteX4-159" fmla="*/ 181246 w 521360"/>
                  <a:gd name="connsiteY4-160" fmla="*/ 861883 h 863268"/>
                  <a:gd name="connsiteX0-161" fmla="*/ 180972 w 521086"/>
                  <a:gd name="connsiteY0-162" fmla="*/ 861883 h 865983"/>
                  <a:gd name="connsiteX1-163" fmla="*/ 1671 w 521086"/>
                  <a:gd name="connsiteY1-164" fmla="*/ 464578 h 865983"/>
                  <a:gd name="connsiteX2-165" fmla="*/ 521086 w 521086"/>
                  <a:gd name="connsiteY2-166" fmla="*/ 5129 h 865983"/>
                  <a:gd name="connsiteX3-167" fmla="*/ 365779 w 521086"/>
                  <a:gd name="connsiteY3-168" fmla="*/ 846346 h 865983"/>
                  <a:gd name="connsiteX4-169" fmla="*/ 180972 w 521086"/>
                  <a:gd name="connsiteY4-170" fmla="*/ 861883 h 865983"/>
                  <a:gd name="connsiteX0-171" fmla="*/ 180972 w 521086"/>
                  <a:gd name="connsiteY0-172" fmla="*/ 861883 h 865983"/>
                  <a:gd name="connsiteX1-173" fmla="*/ 1671 w 521086"/>
                  <a:gd name="connsiteY1-174" fmla="*/ 464578 h 865983"/>
                  <a:gd name="connsiteX2-175" fmla="*/ 521086 w 521086"/>
                  <a:gd name="connsiteY2-176" fmla="*/ 5129 h 865983"/>
                  <a:gd name="connsiteX3-177" fmla="*/ 365779 w 521086"/>
                  <a:gd name="connsiteY3-178" fmla="*/ 846346 h 865983"/>
                  <a:gd name="connsiteX4-179" fmla="*/ 180972 w 521086"/>
                  <a:gd name="connsiteY4-180" fmla="*/ 861883 h 865983"/>
                  <a:gd name="connsiteX0-181" fmla="*/ 180972 w 521086"/>
                  <a:gd name="connsiteY0-182" fmla="*/ 861883 h 874594"/>
                  <a:gd name="connsiteX1-183" fmla="*/ 1671 w 521086"/>
                  <a:gd name="connsiteY1-184" fmla="*/ 464578 h 874594"/>
                  <a:gd name="connsiteX2-185" fmla="*/ 521086 w 521086"/>
                  <a:gd name="connsiteY2-186" fmla="*/ 5129 h 874594"/>
                  <a:gd name="connsiteX3-187" fmla="*/ 365779 w 521086"/>
                  <a:gd name="connsiteY3-188" fmla="*/ 846346 h 874594"/>
                  <a:gd name="connsiteX4-189" fmla="*/ 180972 w 521086"/>
                  <a:gd name="connsiteY4-190" fmla="*/ 861883 h 874594"/>
                  <a:gd name="connsiteX0-191" fmla="*/ 180972 w 521086"/>
                  <a:gd name="connsiteY0-192" fmla="*/ 861883 h 868739"/>
                  <a:gd name="connsiteX1-193" fmla="*/ 1671 w 521086"/>
                  <a:gd name="connsiteY1-194" fmla="*/ 464578 h 868739"/>
                  <a:gd name="connsiteX2-195" fmla="*/ 521086 w 521086"/>
                  <a:gd name="connsiteY2-196" fmla="*/ 5129 h 868739"/>
                  <a:gd name="connsiteX3-197" fmla="*/ 365779 w 521086"/>
                  <a:gd name="connsiteY3-198" fmla="*/ 846346 h 868739"/>
                  <a:gd name="connsiteX4-199" fmla="*/ 180972 w 521086"/>
                  <a:gd name="connsiteY4-200" fmla="*/ 861883 h 868739"/>
                  <a:gd name="connsiteX0-201" fmla="*/ 181099 w 521213"/>
                  <a:gd name="connsiteY0-202" fmla="*/ 861883 h 868739"/>
                  <a:gd name="connsiteX1-203" fmla="*/ 1798 w 521213"/>
                  <a:gd name="connsiteY1-204" fmla="*/ 464578 h 868739"/>
                  <a:gd name="connsiteX2-205" fmla="*/ 521213 w 521213"/>
                  <a:gd name="connsiteY2-206" fmla="*/ 5129 h 868739"/>
                  <a:gd name="connsiteX3-207" fmla="*/ 365906 w 521213"/>
                  <a:gd name="connsiteY3-208" fmla="*/ 846346 h 868739"/>
                  <a:gd name="connsiteX4-209" fmla="*/ 181099 w 521213"/>
                  <a:gd name="connsiteY4-210" fmla="*/ 861883 h 868739"/>
                  <a:gd name="connsiteX0-211" fmla="*/ 180932 w 521046"/>
                  <a:gd name="connsiteY0-212" fmla="*/ 861883 h 868739"/>
                  <a:gd name="connsiteX1-213" fmla="*/ 1631 w 521046"/>
                  <a:gd name="connsiteY1-214" fmla="*/ 464578 h 868739"/>
                  <a:gd name="connsiteX2-215" fmla="*/ 521046 w 521046"/>
                  <a:gd name="connsiteY2-216" fmla="*/ 5129 h 868739"/>
                  <a:gd name="connsiteX3-217" fmla="*/ 365739 w 521046"/>
                  <a:gd name="connsiteY3-218" fmla="*/ 846346 h 868739"/>
                  <a:gd name="connsiteX4-219" fmla="*/ 180932 w 521046"/>
                  <a:gd name="connsiteY4-220" fmla="*/ 861883 h 868739"/>
                  <a:gd name="connsiteX0-221" fmla="*/ 180434 w 521053"/>
                  <a:gd name="connsiteY0-222" fmla="*/ 875343 h 880639"/>
                  <a:gd name="connsiteX1-223" fmla="*/ 1638 w 521053"/>
                  <a:gd name="connsiteY1-224" fmla="*/ 464578 h 880639"/>
                  <a:gd name="connsiteX2-225" fmla="*/ 521053 w 521053"/>
                  <a:gd name="connsiteY2-226" fmla="*/ 5129 h 880639"/>
                  <a:gd name="connsiteX3-227" fmla="*/ 365746 w 521053"/>
                  <a:gd name="connsiteY3-228" fmla="*/ 846346 h 880639"/>
                  <a:gd name="connsiteX4-229" fmla="*/ 180434 w 521053"/>
                  <a:gd name="connsiteY4-230" fmla="*/ 875343 h 880639"/>
                  <a:gd name="connsiteX0-231" fmla="*/ 180374 w 520993"/>
                  <a:gd name="connsiteY0-232" fmla="*/ 875343 h 880639"/>
                  <a:gd name="connsiteX1-233" fmla="*/ 1578 w 520993"/>
                  <a:gd name="connsiteY1-234" fmla="*/ 464578 h 880639"/>
                  <a:gd name="connsiteX2-235" fmla="*/ 520993 w 520993"/>
                  <a:gd name="connsiteY2-236" fmla="*/ 5129 h 880639"/>
                  <a:gd name="connsiteX3-237" fmla="*/ 365686 w 520993"/>
                  <a:gd name="connsiteY3-238" fmla="*/ 846346 h 880639"/>
                  <a:gd name="connsiteX4-239" fmla="*/ 180374 w 520993"/>
                  <a:gd name="connsiteY4-240" fmla="*/ 875343 h 880639"/>
                  <a:gd name="connsiteX0-241" fmla="*/ 180374 w 520993"/>
                  <a:gd name="connsiteY0-242" fmla="*/ 875343 h 875343"/>
                  <a:gd name="connsiteX1-243" fmla="*/ 1578 w 520993"/>
                  <a:gd name="connsiteY1-244" fmla="*/ 464578 h 875343"/>
                  <a:gd name="connsiteX2-245" fmla="*/ 520993 w 520993"/>
                  <a:gd name="connsiteY2-246" fmla="*/ 5129 h 875343"/>
                  <a:gd name="connsiteX3-247" fmla="*/ 365686 w 520993"/>
                  <a:gd name="connsiteY3-248" fmla="*/ 846346 h 875343"/>
                  <a:gd name="connsiteX4-249" fmla="*/ 180374 w 520993"/>
                  <a:gd name="connsiteY4-250" fmla="*/ 875343 h 875343"/>
                  <a:gd name="connsiteX0-251" fmla="*/ 180374 w 520993"/>
                  <a:gd name="connsiteY0-252" fmla="*/ 875343 h 875343"/>
                  <a:gd name="connsiteX1-253" fmla="*/ 1578 w 520993"/>
                  <a:gd name="connsiteY1-254" fmla="*/ 464578 h 875343"/>
                  <a:gd name="connsiteX2-255" fmla="*/ 520993 w 520993"/>
                  <a:gd name="connsiteY2-256" fmla="*/ 5129 h 875343"/>
                  <a:gd name="connsiteX3-257" fmla="*/ 365686 w 520993"/>
                  <a:gd name="connsiteY3-258" fmla="*/ 846346 h 875343"/>
                  <a:gd name="connsiteX4-259" fmla="*/ 180374 w 520993"/>
                  <a:gd name="connsiteY4-260" fmla="*/ 875343 h 875343"/>
                  <a:gd name="connsiteX0-261" fmla="*/ 180374 w 520993"/>
                  <a:gd name="connsiteY0-262" fmla="*/ 875343 h 875343"/>
                  <a:gd name="connsiteX1-263" fmla="*/ 1578 w 520993"/>
                  <a:gd name="connsiteY1-264" fmla="*/ 464578 h 875343"/>
                  <a:gd name="connsiteX2-265" fmla="*/ 520993 w 520993"/>
                  <a:gd name="connsiteY2-266" fmla="*/ 5129 h 875343"/>
                  <a:gd name="connsiteX3-267" fmla="*/ 365686 w 520993"/>
                  <a:gd name="connsiteY3-268" fmla="*/ 846346 h 875343"/>
                  <a:gd name="connsiteX4-269" fmla="*/ 180374 w 520993"/>
                  <a:gd name="connsiteY4-270" fmla="*/ 875343 h 875343"/>
                  <a:gd name="connsiteX0-271" fmla="*/ 180374 w 520993"/>
                  <a:gd name="connsiteY0-272" fmla="*/ 875343 h 875343"/>
                  <a:gd name="connsiteX1-273" fmla="*/ 1578 w 520993"/>
                  <a:gd name="connsiteY1-274" fmla="*/ 464578 h 875343"/>
                  <a:gd name="connsiteX2-275" fmla="*/ 520993 w 520993"/>
                  <a:gd name="connsiteY2-276" fmla="*/ 5129 h 875343"/>
                  <a:gd name="connsiteX3-277" fmla="*/ 365686 w 520993"/>
                  <a:gd name="connsiteY3-278" fmla="*/ 846346 h 875343"/>
                  <a:gd name="connsiteX4-279" fmla="*/ 180374 w 520993"/>
                  <a:gd name="connsiteY4-280" fmla="*/ 875343 h 875343"/>
                  <a:gd name="connsiteX0-281" fmla="*/ 180374 w 520993"/>
                  <a:gd name="connsiteY0-282" fmla="*/ 875343 h 875343"/>
                  <a:gd name="connsiteX1-283" fmla="*/ 1578 w 520993"/>
                  <a:gd name="connsiteY1-284" fmla="*/ 464578 h 875343"/>
                  <a:gd name="connsiteX2-285" fmla="*/ 520993 w 520993"/>
                  <a:gd name="connsiteY2-286" fmla="*/ 5129 h 875343"/>
                  <a:gd name="connsiteX3-287" fmla="*/ 365686 w 520993"/>
                  <a:gd name="connsiteY3-288" fmla="*/ 846346 h 875343"/>
                  <a:gd name="connsiteX4-289" fmla="*/ 180374 w 520993"/>
                  <a:gd name="connsiteY4-290" fmla="*/ 875343 h 875343"/>
                  <a:gd name="connsiteX0-291" fmla="*/ 180374 w 520993"/>
                  <a:gd name="connsiteY0-292" fmla="*/ 875343 h 875343"/>
                  <a:gd name="connsiteX1-293" fmla="*/ 1578 w 520993"/>
                  <a:gd name="connsiteY1-294" fmla="*/ 464578 h 875343"/>
                  <a:gd name="connsiteX2-295" fmla="*/ 520993 w 520993"/>
                  <a:gd name="connsiteY2-296" fmla="*/ 5129 h 875343"/>
                  <a:gd name="connsiteX3-297" fmla="*/ 365686 w 520993"/>
                  <a:gd name="connsiteY3-298" fmla="*/ 846346 h 875343"/>
                  <a:gd name="connsiteX4-299" fmla="*/ 180374 w 520993"/>
                  <a:gd name="connsiteY4-300" fmla="*/ 875343 h 8753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0993" h="875343">
                    <a:moveTo>
                      <a:pt x="180374" y="875343"/>
                    </a:moveTo>
                    <a:cubicBezTo>
                      <a:pt x="75403" y="868785"/>
                      <a:pt x="-12988" y="802161"/>
                      <a:pt x="1578" y="464578"/>
                    </a:cubicBezTo>
                    <a:cubicBezTo>
                      <a:pt x="104593" y="44940"/>
                      <a:pt x="341396" y="-21541"/>
                      <a:pt x="520993" y="5129"/>
                    </a:cubicBezTo>
                    <a:cubicBezTo>
                      <a:pt x="243801" y="208695"/>
                      <a:pt x="296911" y="472958"/>
                      <a:pt x="365686" y="846346"/>
                    </a:cubicBezTo>
                    <a:cubicBezTo>
                      <a:pt x="304084" y="851525"/>
                      <a:pt x="289086" y="871932"/>
                      <a:pt x="180374" y="875343"/>
                    </a:cubicBezTo>
                    <a:close/>
                  </a:path>
                </a:pathLst>
              </a:custGeom>
              <a:solidFill>
                <a:schemeClr val="bg2">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61" name="饼形 4"/>
            <p:cNvSpPr/>
            <p:nvPr/>
          </p:nvSpPr>
          <p:spPr>
            <a:xfrm rot="13991709">
              <a:off x="3782263" y="2422123"/>
              <a:ext cx="765206" cy="914738"/>
            </a:xfrm>
            <a:custGeom>
              <a:avLst/>
              <a:gdLst>
                <a:gd name="connsiteX0" fmla="*/ 1800200 w 1800200"/>
                <a:gd name="connsiteY0" fmla="*/ 900100 h 1800200"/>
                <a:gd name="connsiteX1" fmla="*/ 900100 w 1800200"/>
                <a:gd name="connsiteY1" fmla="*/ 1800200 h 1800200"/>
                <a:gd name="connsiteX2" fmla="*/ 0 w 1800200"/>
                <a:gd name="connsiteY2" fmla="*/ 900100 h 1800200"/>
                <a:gd name="connsiteX3" fmla="*/ 900100 w 1800200"/>
                <a:gd name="connsiteY3" fmla="*/ 0 h 1800200"/>
                <a:gd name="connsiteX4" fmla="*/ 900100 w 1800200"/>
                <a:gd name="connsiteY4" fmla="*/ 900100 h 1800200"/>
                <a:gd name="connsiteX5" fmla="*/ 1800200 w 1800200"/>
                <a:gd name="connsiteY5" fmla="*/ 900100 h 1800200"/>
                <a:gd name="connsiteX0-1" fmla="*/ 1800200 w 1800200"/>
                <a:gd name="connsiteY0-2" fmla="*/ 900100 h 1800200"/>
                <a:gd name="connsiteX1-3" fmla="*/ 900100 w 1800200"/>
                <a:gd name="connsiteY1-4" fmla="*/ 1800200 h 1800200"/>
                <a:gd name="connsiteX2-5" fmla="*/ 0 w 1800200"/>
                <a:gd name="connsiteY2-6" fmla="*/ 900100 h 1800200"/>
                <a:gd name="connsiteX3-7" fmla="*/ 900100 w 1800200"/>
                <a:gd name="connsiteY3-8" fmla="*/ 0 h 1800200"/>
                <a:gd name="connsiteX4-9" fmla="*/ 900100 w 1800200"/>
                <a:gd name="connsiteY4-10" fmla="*/ 900100 h 1800200"/>
                <a:gd name="connsiteX5-11" fmla="*/ 1800200 w 1800200"/>
                <a:gd name="connsiteY5-12" fmla="*/ 900100 h 1800200"/>
                <a:gd name="connsiteX0-13" fmla="*/ 1800200 w 1800200"/>
                <a:gd name="connsiteY0-14" fmla="*/ 900100 h 1800200"/>
                <a:gd name="connsiteX1-15" fmla="*/ 900100 w 1800200"/>
                <a:gd name="connsiteY1-16" fmla="*/ 1800200 h 1800200"/>
                <a:gd name="connsiteX2-17" fmla="*/ 0 w 1800200"/>
                <a:gd name="connsiteY2-18" fmla="*/ 900100 h 1800200"/>
                <a:gd name="connsiteX3-19" fmla="*/ 900100 w 1800200"/>
                <a:gd name="connsiteY3-20" fmla="*/ 0 h 1800200"/>
                <a:gd name="connsiteX4-21" fmla="*/ 900100 w 1800200"/>
                <a:gd name="connsiteY4-22" fmla="*/ 900100 h 1800200"/>
                <a:gd name="connsiteX5-23" fmla="*/ 1800200 w 1800200"/>
                <a:gd name="connsiteY5-24" fmla="*/ 900100 h 1800200"/>
                <a:gd name="connsiteX0-25" fmla="*/ 1800200 w 1800200"/>
                <a:gd name="connsiteY0-26" fmla="*/ 900100 h 1800200"/>
                <a:gd name="connsiteX1-27" fmla="*/ 900100 w 1800200"/>
                <a:gd name="connsiteY1-28" fmla="*/ 1800200 h 1800200"/>
                <a:gd name="connsiteX2-29" fmla="*/ 0 w 1800200"/>
                <a:gd name="connsiteY2-30" fmla="*/ 900100 h 1800200"/>
                <a:gd name="connsiteX3-31" fmla="*/ 900100 w 1800200"/>
                <a:gd name="connsiteY3-32" fmla="*/ 0 h 1800200"/>
                <a:gd name="connsiteX4-33" fmla="*/ 900100 w 1800200"/>
                <a:gd name="connsiteY4-34" fmla="*/ 900100 h 1800200"/>
                <a:gd name="connsiteX5-35" fmla="*/ 1800200 w 1800200"/>
                <a:gd name="connsiteY5-36" fmla="*/ 900100 h 1800200"/>
                <a:gd name="connsiteX0-37" fmla="*/ 1816794 w 1816794"/>
                <a:gd name="connsiteY0-38" fmla="*/ 588950 h 1489050"/>
                <a:gd name="connsiteX1-39" fmla="*/ 916694 w 1816794"/>
                <a:gd name="connsiteY1-40" fmla="*/ 1489050 h 1489050"/>
                <a:gd name="connsiteX2-41" fmla="*/ 16594 w 1816794"/>
                <a:gd name="connsiteY2-42" fmla="*/ 588950 h 1489050"/>
                <a:gd name="connsiteX3-43" fmla="*/ 332494 w 1816794"/>
                <a:gd name="connsiteY3-44" fmla="*/ 0 h 1489050"/>
                <a:gd name="connsiteX4-45" fmla="*/ 916694 w 1816794"/>
                <a:gd name="connsiteY4-46" fmla="*/ 588950 h 1489050"/>
                <a:gd name="connsiteX5-47" fmla="*/ 1816794 w 1816794"/>
                <a:gd name="connsiteY5-48" fmla="*/ 588950 h 1489050"/>
                <a:gd name="connsiteX0-49" fmla="*/ 1817233 w 1817233"/>
                <a:gd name="connsiteY0-50" fmla="*/ 588950 h 1489050"/>
                <a:gd name="connsiteX1-51" fmla="*/ 917133 w 1817233"/>
                <a:gd name="connsiteY1-52" fmla="*/ 1489050 h 1489050"/>
                <a:gd name="connsiteX2-53" fmla="*/ 17033 w 1817233"/>
                <a:gd name="connsiteY2-54" fmla="*/ 588950 h 1489050"/>
                <a:gd name="connsiteX3-55" fmla="*/ 332933 w 1817233"/>
                <a:gd name="connsiteY3-56" fmla="*/ 0 h 1489050"/>
                <a:gd name="connsiteX4-57" fmla="*/ 917133 w 1817233"/>
                <a:gd name="connsiteY4-58" fmla="*/ 588950 h 1489050"/>
                <a:gd name="connsiteX5-59" fmla="*/ 1817233 w 1817233"/>
                <a:gd name="connsiteY5-60" fmla="*/ 588950 h 1489050"/>
                <a:gd name="connsiteX0-61" fmla="*/ 1801112 w 1801112"/>
                <a:gd name="connsiteY0-62" fmla="*/ 588950 h 1489050"/>
                <a:gd name="connsiteX1-63" fmla="*/ 901012 w 1801112"/>
                <a:gd name="connsiteY1-64" fmla="*/ 1489050 h 1489050"/>
                <a:gd name="connsiteX2-65" fmla="*/ 912 w 1801112"/>
                <a:gd name="connsiteY2-66" fmla="*/ 588950 h 1489050"/>
                <a:gd name="connsiteX3-67" fmla="*/ 316812 w 1801112"/>
                <a:gd name="connsiteY3-68" fmla="*/ 0 h 1489050"/>
                <a:gd name="connsiteX4-69" fmla="*/ 901012 w 1801112"/>
                <a:gd name="connsiteY4-70" fmla="*/ 588950 h 1489050"/>
                <a:gd name="connsiteX5-71" fmla="*/ 1801112 w 1801112"/>
                <a:gd name="connsiteY5-72" fmla="*/ 588950 h 1489050"/>
                <a:gd name="connsiteX0-73" fmla="*/ 1838904 w 1838904"/>
                <a:gd name="connsiteY0-74" fmla="*/ 588950 h 1489051"/>
                <a:gd name="connsiteX1-75" fmla="*/ 938804 w 1838904"/>
                <a:gd name="connsiteY1-76" fmla="*/ 1489050 h 1489051"/>
                <a:gd name="connsiteX2-77" fmla="*/ 604 w 1838904"/>
                <a:gd name="connsiteY2-78" fmla="*/ 595300 h 1489051"/>
                <a:gd name="connsiteX3-79" fmla="*/ 354604 w 1838904"/>
                <a:gd name="connsiteY3-80" fmla="*/ 0 h 1489051"/>
                <a:gd name="connsiteX4-81" fmla="*/ 938804 w 1838904"/>
                <a:gd name="connsiteY4-82" fmla="*/ 588950 h 1489051"/>
                <a:gd name="connsiteX5-83" fmla="*/ 1838904 w 1838904"/>
                <a:gd name="connsiteY5-84" fmla="*/ 588950 h 1489051"/>
                <a:gd name="connsiteX0-85" fmla="*/ 1842125 w 1842125"/>
                <a:gd name="connsiteY0-86" fmla="*/ 588950 h 1489051"/>
                <a:gd name="connsiteX1-87" fmla="*/ 942025 w 1842125"/>
                <a:gd name="connsiteY1-88" fmla="*/ 1489050 h 1489051"/>
                <a:gd name="connsiteX2-89" fmla="*/ 3825 w 1842125"/>
                <a:gd name="connsiteY2-90" fmla="*/ 595300 h 1489051"/>
                <a:gd name="connsiteX3-91" fmla="*/ 357825 w 1842125"/>
                <a:gd name="connsiteY3-92" fmla="*/ 0 h 1489051"/>
                <a:gd name="connsiteX4-93" fmla="*/ 942025 w 1842125"/>
                <a:gd name="connsiteY4-94" fmla="*/ 588950 h 1489051"/>
                <a:gd name="connsiteX5-95" fmla="*/ 1842125 w 1842125"/>
                <a:gd name="connsiteY5-96" fmla="*/ 588950 h 1489051"/>
                <a:gd name="connsiteX0-97" fmla="*/ 1842125 w 1842125"/>
                <a:gd name="connsiteY0-98" fmla="*/ 588950 h 1489051"/>
                <a:gd name="connsiteX1-99" fmla="*/ 942025 w 1842125"/>
                <a:gd name="connsiteY1-100" fmla="*/ 1489050 h 1489051"/>
                <a:gd name="connsiteX2-101" fmla="*/ 3825 w 1842125"/>
                <a:gd name="connsiteY2-102" fmla="*/ 595300 h 1489051"/>
                <a:gd name="connsiteX3-103" fmla="*/ 357825 w 1842125"/>
                <a:gd name="connsiteY3-104" fmla="*/ 0 h 1489051"/>
                <a:gd name="connsiteX4-105" fmla="*/ 942025 w 1842125"/>
                <a:gd name="connsiteY4-106" fmla="*/ 588950 h 1489051"/>
                <a:gd name="connsiteX5-107" fmla="*/ 1842125 w 1842125"/>
                <a:gd name="connsiteY5-108" fmla="*/ 588950 h 1489051"/>
                <a:gd name="connsiteX0-109" fmla="*/ 1838430 w 1838430"/>
                <a:gd name="connsiteY0-110" fmla="*/ 588950 h 1489051"/>
                <a:gd name="connsiteX1-111" fmla="*/ 938330 w 1838430"/>
                <a:gd name="connsiteY1-112" fmla="*/ 1489050 h 1489051"/>
                <a:gd name="connsiteX2-113" fmla="*/ 130 w 1838430"/>
                <a:gd name="connsiteY2-114" fmla="*/ 595300 h 1489051"/>
                <a:gd name="connsiteX3-115" fmla="*/ 354130 w 1838430"/>
                <a:gd name="connsiteY3-116" fmla="*/ 0 h 1489051"/>
                <a:gd name="connsiteX4-117" fmla="*/ 938330 w 1838430"/>
                <a:gd name="connsiteY4-118" fmla="*/ 588950 h 1489051"/>
                <a:gd name="connsiteX5-119" fmla="*/ 1838430 w 1838430"/>
                <a:gd name="connsiteY5-120" fmla="*/ 588950 h 1489051"/>
                <a:gd name="connsiteX0-121" fmla="*/ 1838413 w 1838413"/>
                <a:gd name="connsiteY0-122" fmla="*/ 588950 h 1489051"/>
                <a:gd name="connsiteX1-123" fmla="*/ 938313 w 1838413"/>
                <a:gd name="connsiteY1-124" fmla="*/ 1489050 h 1489051"/>
                <a:gd name="connsiteX2-125" fmla="*/ 113 w 1838413"/>
                <a:gd name="connsiteY2-126" fmla="*/ 595300 h 1489051"/>
                <a:gd name="connsiteX3-127" fmla="*/ 354113 w 1838413"/>
                <a:gd name="connsiteY3-128" fmla="*/ 0 h 1489051"/>
                <a:gd name="connsiteX4-129" fmla="*/ 938313 w 1838413"/>
                <a:gd name="connsiteY4-130" fmla="*/ 588950 h 1489051"/>
                <a:gd name="connsiteX5-131" fmla="*/ 1838413 w 1838413"/>
                <a:gd name="connsiteY5-132" fmla="*/ 588950 h 1489051"/>
                <a:gd name="connsiteX0-133" fmla="*/ 1845409 w 1845409"/>
                <a:gd name="connsiteY0-134" fmla="*/ 588950 h 1489051"/>
                <a:gd name="connsiteX1-135" fmla="*/ 945309 w 1845409"/>
                <a:gd name="connsiteY1-136" fmla="*/ 1489050 h 1489051"/>
                <a:gd name="connsiteX2-137" fmla="*/ 7109 w 1845409"/>
                <a:gd name="connsiteY2-138" fmla="*/ 595300 h 1489051"/>
                <a:gd name="connsiteX3-139" fmla="*/ 361109 w 1845409"/>
                <a:gd name="connsiteY3-140" fmla="*/ 0 h 1489051"/>
                <a:gd name="connsiteX4-141" fmla="*/ 945309 w 1845409"/>
                <a:gd name="connsiteY4-142" fmla="*/ 588950 h 1489051"/>
                <a:gd name="connsiteX5-143" fmla="*/ 1845409 w 1845409"/>
                <a:gd name="connsiteY5-144" fmla="*/ 588950 h 1489051"/>
                <a:gd name="connsiteX0-145" fmla="*/ 1840051 w 1840051"/>
                <a:gd name="connsiteY0-146" fmla="*/ 588950 h 1317601"/>
                <a:gd name="connsiteX1-147" fmla="*/ 527201 w 1840051"/>
                <a:gd name="connsiteY1-148" fmla="*/ 1317600 h 1317601"/>
                <a:gd name="connsiteX2-149" fmla="*/ 1751 w 1840051"/>
                <a:gd name="connsiteY2-150" fmla="*/ 595300 h 1317601"/>
                <a:gd name="connsiteX3-151" fmla="*/ 355751 w 1840051"/>
                <a:gd name="connsiteY3-152" fmla="*/ 0 h 1317601"/>
                <a:gd name="connsiteX4-153" fmla="*/ 939951 w 1840051"/>
                <a:gd name="connsiteY4-154" fmla="*/ 588950 h 1317601"/>
                <a:gd name="connsiteX5-155" fmla="*/ 1840051 w 1840051"/>
                <a:gd name="connsiteY5-156" fmla="*/ 588950 h 1317601"/>
                <a:gd name="connsiteX0-157" fmla="*/ 1827417 w 1827417"/>
                <a:gd name="connsiteY0-158" fmla="*/ 588950 h 1317662"/>
                <a:gd name="connsiteX1-159" fmla="*/ 514567 w 1827417"/>
                <a:gd name="connsiteY1-160" fmla="*/ 1317600 h 1317662"/>
                <a:gd name="connsiteX2-161" fmla="*/ 1817 w 1827417"/>
                <a:gd name="connsiteY2-162" fmla="*/ 627050 h 1317662"/>
                <a:gd name="connsiteX3-163" fmla="*/ 343117 w 1827417"/>
                <a:gd name="connsiteY3-164" fmla="*/ 0 h 1317662"/>
                <a:gd name="connsiteX4-165" fmla="*/ 927317 w 1827417"/>
                <a:gd name="connsiteY4-166" fmla="*/ 588950 h 1317662"/>
                <a:gd name="connsiteX5-167" fmla="*/ 1827417 w 1827417"/>
                <a:gd name="connsiteY5-168" fmla="*/ 588950 h 1317662"/>
                <a:gd name="connsiteX0-169" fmla="*/ 1833117 w 1833117"/>
                <a:gd name="connsiteY0-170" fmla="*/ 411150 h 1139859"/>
                <a:gd name="connsiteX1-171" fmla="*/ 520267 w 1833117"/>
                <a:gd name="connsiteY1-172" fmla="*/ 1139800 h 1139859"/>
                <a:gd name="connsiteX2-173" fmla="*/ 7517 w 1833117"/>
                <a:gd name="connsiteY2-174" fmla="*/ 449250 h 1139859"/>
                <a:gd name="connsiteX3-175" fmla="*/ 221817 w 1833117"/>
                <a:gd name="connsiteY3-176" fmla="*/ 0 h 1139859"/>
                <a:gd name="connsiteX4-177" fmla="*/ 933017 w 1833117"/>
                <a:gd name="connsiteY4-178" fmla="*/ 411150 h 1139859"/>
                <a:gd name="connsiteX5-179" fmla="*/ 1833117 w 1833117"/>
                <a:gd name="connsiteY5-180" fmla="*/ 411150 h 1139859"/>
                <a:gd name="connsiteX0-181" fmla="*/ 1825604 w 1825604"/>
                <a:gd name="connsiteY0-182" fmla="*/ 411150 h 1139859"/>
                <a:gd name="connsiteX1-183" fmla="*/ 512754 w 1825604"/>
                <a:gd name="connsiteY1-184" fmla="*/ 1139800 h 1139859"/>
                <a:gd name="connsiteX2-185" fmla="*/ 4 w 1825604"/>
                <a:gd name="connsiteY2-186" fmla="*/ 449250 h 1139859"/>
                <a:gd name="connsiteX3-187" fmla="*/ 214304 w 1825604"/>
                <a:gd name="connsiteY3-188" fmla="*/ 0 h 1139859"/>
                <a:gd name="connsiteX4-189" fmla="*/ 925504 w 1825604"/>
                <a:gd name="connsiteY4-190" fmla="*/ 411150 h 1139859"/>
                <a:gd name="connsiteX5-191" fmla="*/ 1825604 w 1825604"/>
                <a:gd name="connsiteY5-192" fmla="*/ 411150 h 1139859"/>
                <a:gd name="connsiteX0-193" fmla="*/ 1825604 w 1825604"/>
                <a:gd name="connsiteY0-194" fmla="*/ 411150 h 1139859"/>
                <a:gd name="connsiteX1-195" fmla="*/ 512754 w 1825604"/>
                <a:gd name="connsiteY1-196" fmla="*/ 1139800 h 1139859"/>
                <a:gd name="connsiteX2-197" fmla="*/ 4 w 1825604"/>
                <a:gd name="connsiteY2-198" fmla="*/ 449250 h 1139859"/>
                <a:gd name="connsiteX3-199" fmla="*/ 214304 w 1825604"/>
                <a:gd name="connsiteY3-200" fmla="*/ 0 h 1139859"/>
                <a:gd name="connsiteX4-201" fmla="*/ 900104 w 1825604"/>
                <a:gd name="connsiteY4-202" fmla="*/ 430200 h 1139859"/>
                <a:gd name="connsiteX5-203" fmla="*/ 1825604 w 1825604"/>
                <a:gd name="connsiteY5-204" fmla="*/ 411150 h 1139859"/>
                <a:gd name="connsiteX0-205" fmla="*/ 1825604 w 1825604"/>
                <a:gd name="connsiteY0-206" fmla="*/ 411150 h 1139859"/>
                <a:gd name="connsiteX1-207" fmla="*/ 512754 w 1825604"/>
                <a:gd name="connsiteY1-208" fmla="*/ 1139800 h 1139859"/>
                <a:gd name="connsiteX2-209" fmla="*/ 4 w 1825604"/>
                <a:gd name="connsiteY2-210" fmla="*/ 449250 h 1139859"/>
                <a:gd name="connsiteX3-211" fmla="*/ 214304 w 1825604"/>
                <a:gd name="connsiteY3-212" fmla="*/ 0 h 1139859"/>
                <a:gd name="connsiteX4-213" fmla="*/ 900104 w 1825604"/>
                <a:gd name="connsiteY4-214" fmla="*/ 430200 h 1139859"/>
                <a:gd name="connsiteX5-215" fmla="*/ 1825604 w 1825604"/>
                <a:gd name="connsiteY5-216" fmla="*/ 411150 h 1139859"/>
                <a:gd name="connsiteX0-217" fmla="*/ 1825604 w 1825604"/>
                <a:gd name="connsiteY0-218" fmla="*/ 411150 h 1139859"/>
                <a:gd name="connsiteX1-219" fmla="*/ 512754 w 1825604"/>
                <a:gd name="connsiteY1-220" fmla="*/ 1139800 h 1139859"/>
                <a:gd name="connsiteX2-221" fmla="*/ 4 w 1825604"/>
                <a:gd name="connsiteY2-222" fmla="*/ 449250 h 1139859"/>
                <a:gd name="connsiteX3-223" fmla="*/ 214304 w 1825604"/>
                <a:gd name="connsiteY3-224" fmla="*/ 0 h 1139859"/>
                <a:gd name="connsiteX4-225" fmla="*/ 900104 w 1825604"/>
                <a:gd name="connsiteY4-226" fmla="*/ 430200 h 1139859"/>
                <a:gd name="connsiteX5-227" fmla="*/ 1825604 w 1825604"/>
                <a:gd name="connsiteY5-228" fmla="*/ 411150 h 1139859"/>
                <a:gd name="connsiteX0-229" fmla="*/ 1825604 w 1825604"/>
                <a:gd name="connsiteY0-230" fmla="*/ 411150 h 1139859"/>
                <a:gd name="connsiteX1-231" fmla="*/ 512754 w 1825604"/>
                <a:gd name="connsiteY1-232" fmla="*/ 1139800 h 1139859"/>
                <a:gd name="connsiteX2-233" fmla="*/ 4 w 1825604"/>
                <a:gd name="connsiteY2-234" fmla="*/ 449250 h 1139859"/>
                <a:gd name="connsiteX3-235" fmla="*/ 214304 w 1825604"/>
                <a:gd name="connsiteY3-236" fmla="*/ 0 h 1139859"/>
                <a:gd name="connsiteX4-237" fmla="*/ 900104 w 1825604"/>
                <a:gd name="connsiteY4-238" fmla="*/ 430200 h 1139859"/>
                <a:gd name="connsiteX5-239" fmla="*/ 1825604 w 1825604"/>
                <a:gd name="connsiteY5-240" fmla="*/ 411150 h 1139859"/>
                <a:gd name="connsiteX0-241" fmla="*/ 898503 w 900103"/>
                <a:gd name="connsiteY0-242" fmla="*/ 569900 h 1142307"/>
                <a:gd name="connsiteX1-243" fmla="*/ 512753 w 900103"/>
                <a:gd name="connsiteY1-244" fmla="*/ 1139800 h 1142307"/>
                <a:gd name="connsiteX2-245" fmla="*/ 3 w 900103"/>
                <a:gd name="connsiteY2-246" fmla="*/ 449250 h 1142307"/>
                <a:gd name="connsiteX3-247" fmla="*/ 214303 w 900103"/>
                <a:gd name="connsiteY3-248" fmla="*/ 0 h 1142307"/>
                <a:gd name="connsiteX4-249" fmla="*/ 900103 w 900103"/>
                <a:gd name="connsiteY4-250" fmla="*/ 430200 h 1142307"/>
                <a:gd name="connsiteX5-251" fmla="*/ 898503 w 900103"/>
                <a:gd name="connsiteY5-252" fmla="*/ 569900 h 1142307"/>
                <a:gd name="connsiteX0-253" fmla="*/ 898503 w 900103"/>
                <a:gd name="connsiteY0-254" fmla="*/ 569900 h 1139811"/>
                <a:gd name="connsiteX1-255" fmla="*/ 512753 w 900103"/>
                <a:gd name="connsiteY1-256" fmla="*/ 1139800 h 1139811"/>
                <a:gd name="connsiteX2-257" fmla="*/ 3 w 900103"/>
                <a:gd name="connsiteY2-258" fmla="*/ 449250 h 1139811"/>
                <a:gd name="connsiteX3-259" fmla="*/ 214303 w 900103"/>
                <a:gd name="connsiteY3-260" fmla="*/ 0 h 1139811"/>
                <a:gd name="connsiteX4-261" fmla="*/ 900103 w 900103"/>
                <a:gd name="connsiteY4-262" fmla="*/ 430200 h 1139811"/>
                <a:gd name="connsiteX5-263" fmla="*/ 898503 w 900103"/>
                <a:gd name="connsiteY5-264" fmla="*/ 569900 h 1139811"/>
                <a:gd name="connsiteX0-265" fmla="*/ 898503 w 900103"/>
                <a:gd name="connsiteY0-266" fmla="*/ 569900 h 1139805"/>
                <a:gd name="connsiteX1-267" fmla="*/ 512753 w 900103"/>
                <a:gd name="connsiteY1-268" fmla="*/ 1139800 h 1139805"/>
                <a:gd name="connsiteX2-269" fmla="*/ 3 w 900103"/>
                <a:gd name="connsiteY2-270" fmla="*/ 449250 h 1139805"/>
                <a:gd name="connsiteX3-271" fmla="*/ 214303 w 900103"/>
                <a:gd name="connsiteY3-272" fmla="*/ 0 h 1139805"/>
                <a:gd name="connsiteX4-273" fmla="*/ 900103 w 900103"/>
                <a:gd name="connsiteY4-274" fmla="*/ 430200 h 1139805"/>
                <a:gd name="connsiteX5-275" fmla="*/ 898503 w 900103"/>
                <a:gd name="connsiteY5-276" fmla="*/ 569900 h 1139805"/>
                <a:gd name="connsiteX0-277" fmla="*/ 968353 w 968356"/>
                <a:gd name="connsiteY0-278" fmla="*/ 595300 h 1142345"/>
                <a:gd name="connsiteX1-279" fmla="*/ 512753 w 968356"/>
                <a:gd name="connsiteY1-280" fmla="*/ 1139800 h 1142345"/>
                <a:gd name="connsiteX2-281" fmla="*/ 3 w 968356"/>
                <a:gd name="connsiteY2-282" fmla="*/ 449250 h 1142345"/>
                <a:gd name="connsiteX3-283" fmla="*/ 214303 w 968356"/>
                <a:gd name="connsiteY3-284" fmla="*/ 0 h 1142345"/>
                <a:gd name="connsiteX4-285" fmla="*/ 900103 w 968356"/>
                <a:gd name="connsiteY4-286" fmla="*/ 430200 h 1142345"/>
                <a:gd name="connsiteX5-287" fmla="*/ 968353 w 968356"/>
                <a:gd name="connsiteY5-288" fmla="*/ 595300 h 1142345"/>
                <a:gd name="connsiteX0-289" fmla="*/ 968353 w 968356"/>
                <a:gd name="connsiteY0-290" fmla="*/ 595300 h 1142111"/>
                <a:gd name="connsiteX1-291" fmla="*/ 512753 w 968356"/>
                <a:gd name="connsiteY1-292" fmla="*/ 1139800 h 1142111"/>
                <a:gd name="connsiteX2-293" fmla="*/ 3 w 968356"/>
                <a:gd name="connsiteY2-294" fmla="*/ 449250 h 1142111"/>
                <a:gd name="connsiteX3-295" fmla="*/ 214303 w 968356"/>
                <a:gd name="connsiteY3-296" fmla="*/ 0 h 1142111"/>
                <a:gd name="connsiteX4-297" fmla="*/ 900103 w 968356"/>
                <a:gd name="connsiteY4-298" fmla="*/ 430200 h 1142111"/>
                <a:gd name="connsiteX5-299" fmla="*/ 968353 w 968356"/>
                <a:gd name="connsiteY5-300" fmla="*/ 595300 h 1142111"/>
                <a:gd name="connsiteX0-301" fmla="*/ 968353 w 968356"/>
                <a:gd name="connsiteY0-302" fmla="*/ 595300 h 1139936"/>
                <a:gd name="connsiteX1-303" fmla="*/ 512753 w 968356"/>
                <a:gd name="connsiteY1-304" fmla="*/ 1139800 h 1139936"/>
                <a:gd name="connsiteX2-305" fmla="*/ 3 w 968356"/>
                <a:gd name="connsiteY2-306" fmla="*/ 449250 h 1139936"/>
                <a:gd name="connsiteX3-307" fmla="*/ 214303 w 968356"/>
                <a:gd name="connsiteY3-308" fmla="*/ 0 h 1139936"/>
                <a:gd name="connsiteX4-309" fmla="*/ 900103 w 968356"/>
                <a:gd name="connsiteY4-310" fmla="*/ 430200 h 1139936"/>
                <a:gd name="connsiteX5-311" fmla="*/ 968353 w 968356"/>
                <a:gd name="connsiteY5-312" fmla="*/ 595300 h 1139936"/>
                <a:gd name="connsiteX0-313" fmla="*/ 968353 w 968356"/>
                <a:gd name="connsiteY0-314" fmla="*/ 595300 h 1142482"/>
                <a:gd name="connsiteX1-315" fmla="*/ 512753 w 968356"/>
                <a:gd name="connsiteY1-316" fmla="*/ 1139800 h 1142482"/>
                <a:gd name="connsiteX2-317" fmla="*/ 3 w 968356"/>
                <a:gd name="connsiteY2-318" fmla="*/ 449250 h 1142482"/>
                <a:gd name="connsiteX3-319" fmla="*/ 214303 w 968356"/>
                <a:gd name="connsiteY3-320" fmla="*/ 0 h 1142482"/>
                <a:gd name="connsiteX4-321" fmla="*/ 900103 w 968356"/>
                <a:gd name="connsiteY4-322" fmla="*/ 430200 h 1142482"/>
                <a:gd name="connsiteX5-323" fmla="*/ 968353 w 968356"/>
                <a:gd name="connsiteY5-324" fmla="*/ 595300 h 1142482"/>
                <a:gd name="connsiteX0-325" fmla="*/ 977790 w 977793"/>
                <a:gd name="connsiteY0-326" fmla="*/ 595300 h 1161460"/>
                <a:gd name="connsiteX1-327" fmla="*/ 566640 w 977793"/>
                <a:gd name="connsiteY1-328" fmla="*/ 1158850 h 1161460"/>
                <a:gd name="connsiteX2-329" fmla="*/ 9440 w 977793"/>
                <a:gd name="connsiteY2-330" fmla="*/ 449250 h 1161460"/>
                <a:gd name="connsiteX3-331" fmla="*/ 223740 w 977793"/>
                <a:gd name="connsiteY3-332" fmla="*/ 0 h 1161460"/>
                <a:gd name="connsiteX4-333" fmla="*/ 909540 w 977793"/>
                <a:gd name="connsiteY4-334" fmla="*/ 430200 h 1161460"/>
                <a:gd name="connsiteX5-335" fmla="*/ 977790 w 977793"/>
                <a:gd name="connsiteY5-336" fmla="*/ 595300 h 1161460"/>
                <a:gd name="connsiteX0-337" fmla="*/ 977790 w 977793"/>
                <a:gd name="connsiteY0-338" fmla="*/ 595300 h 1165741"/>
                <a:gd name="connsiteX1-339" fmla="*/ 566640 w 977793"/>
                <a:gd name="connsiteY1-340" fmla="*/ 1158850 h 1165741"/>
                <a:gd name="connsiteX2-341" fmla="*/ 9440 w 977793"/>
                <a:gd name="connsiteY2-342" fmla="*/ 449250 h 1165741"/>
                <a:gd name="connsiteX3-343" fmla="*/ 223740 w 977793"/>
                <a:gd name="connsiteY3-344" fmla="*/ 0 h 1165741"/>
                <a:gd name="connsiteX4-345" fmla="*/ 909540 w 977793"/>
                <a:gd name="connsiteY4-346" fmla="*/ 430200 h 1165741"/>
                <a:gd name="connsiteX5-347" fmla="*/ 977790 w 977793"/>
                <a:gd name="connsiteY5-348" fmla="*/ 595300 h 1165741"/>
                <a:gd name="connsiteX0-349" fmla="*/ 968350 w 968353"/>
                <a:gd name="connsiteY0-350" fmla="*/ 595300 h 1166157"/>
                <a:gd name="connsiteX1-351" fmla="*/ 557200 w 968353"/>
                <a:gd name="connsiteY1-352" fmla="*/ 1158850 h 1166157"/>
                <a:gd name="connsiteX2-353" fmla="*/ 0 w 968353"/>
                <a:gd name="connsiteY2-354" fmla="*/ 449250 h 1166157"/>
                <a:gd name="connsiteX3-355" fmla="*/ 214300 w 968353"/>
                <a:gd name="connsiteY3-356" fmla="*/ 0 h 1166157"/>
                <a:gd name="connsiteX4-357" fmla="*/ 900100 w 968353"/>
                <a:gd name="connsiteY4-358" fmla="*/ 430200 h 1166157"/>
                <a:gd name="connsiteX5-359" fmla="*/ 968350 w 968353"/>
                <a:gd name="connsiteY5-360" fmla="*/ 595300 h 1166157"/>
                <a:gd name="connsiteX0-361" fmla="*/ 968350 w 968353"/>
                <a:gd name="connsiteY0-362" fmla="*/ 595300 h 1161635"/>
                <a:gd name="connsiteX1-363" fmla="*/ 557200 w 968353"/>
                <a:gd name="connsiteY1-364" fmla="*/ 1158850 h 1161635"/>
                <a:gd name="connsiteX2-365" fmla="*/ 0 w 968353"/>
                <a:gd name="connsiteY2-366" fmla="*/ 449250 h 1161635"/>
                <a:gd name="connsiteX3-367" fmla="*/ 214300 w 968353"/>
                <a:gd name="connsiteY3-368" fmla="*/ 0 h 1161635"/>
                <a:gd name="connsiteX4-369" fmla="*/ 900100 w 968353"/>
                <a:gd name="connsiteY4-370" fmla="*/ 430200 h 1161635"/>
                <a:gd name="connsiteX5-371" fmla="*/ 968350 w 968353"/>
                <a:gd name="connsiteY5-372" fmla="*/ 595300 h 1161635"/>
                <a:gd name="connsiteX0-373" fmla="*/ 968350 w 968353"/>
                <a:gd name="connsiteY0-374" fmla="*/ 595300 h 1188321"/>
                <a:gd name="connsiteX1-375" fmla="*/ 831303 w 968353"/>
                <a:gd name="connsiteY1-376" fmla="*/ 1008670 h 1188321"/>
                <a:gd name="connsiteX2-377" fmla="*/ 557200 w 968353"/>
                <a:gd name="connsiteY2-378" fmla="*/ 1158850 h 1188321"/>
                <a:gd name="connsiteX3-379" fmla="*/ 0 w 968353"/>
                <a:gd name="connsiteY3-380" fmla="*/ 449250 h 1188321"/>
                <a:gd name="connsiteX4-381" fmla="*/ 214300 w 968353"/>
                <a:gd name="connsiteY4-382" fmla="*/ 0 h 1188321"/>
                <a:gd name="connsiteX5-383" fmla="*/ 900100 w 968353"/>
                <a:gd name="connsiteY5-384" fmla="*/ 430200 h 1188321"/>
                <a:gd name="connsiteX6" fmla="*/ 968350 w 968353"/>
                <a:gd name="connsiteY6" fmla="*/ 595300 h 1188321"/>
                <a:gd name="connsiteX0-385" fmla="*/ 968350 w 968353"/>
                <a:gd name="connsiteY0-386" fmla="*/ 595300 h 1183791"/>
                <a:gd name="connsiteX1-387" fmla="*/ 786853 w 968353"/>
                <a:gd name="connsiteY1-388" fmla="*/ 983270 h 1183791"/>
                <a:gd name="connsiteX2-389" fmla="*/ 557200 w 968353"/>
                <a:gd name="connsiteY2-390" fmla="*/ 1158850 h 1183791"/>
                <a:gd name="connsiteX3-391" fmla="*/ 0 w 968353"/>
                <a:gd name="connsiteY3-392" fmla="*/ 449250 h 1183791"/>
                <a:gd name="connsiteX4-393" fmla="*/ 214300 w 968353"/>
                <a:gd name="connsiteY4-394" fmla="*/ 0 h 1183791"/>
                <a:gd name="connsiteX5-395" fmla="*/ 900100 w 968353"/>
                <a:gd name="connsiteY5-396" fmla="*/ 430200 h 1183791"/>
                <a:gd name="connsiteX6-397" fmla="*/ 968350 w 968353"/>
                <a:gd name="connsiteY6-398" fmla="*/ 595300 h 1183791"/>
                <a:gd name="connsiteX0-399" fmla="*/ 968350 w 968353"/>
                <a:gd name="connsiteY0-400" fmla="*/ 595300 h 1164934"/>
                <a:gd name="connsiteX1-401" fmla="*/ 786853 w 968353"/>
                <a:gd name="connsiteY1-402" fmla="*/ 983270 h 1164934"/>
                <a:gd name="connsiteX2-403" fmla="*/ 557200 w 968353"/>
                <a:gd name="connsiteY2-404" fmla="*/ 1158850 h 1164934"/>
                <a:gd name="connsiteX3-405" fmla="*/ 0 w 968353"/>
                <a:gd name="connsiteY3-406" fmla="*/ 449250 h 1164934"/>
                <a:gd name="connsiteX4-407" fmla="*/ 214300 w 968353"/>
                <a:gd name="connsiteY4-408" fmla="*/ 0 h 1164934"/>
                <a:gd name="connsiteX5-409" fmla="*/ 900100 w 968353"/>
                <a:gd name="connsiteY5-410" fmla="*/ 430200 h 1164934"/>
                <a:gd name="connsiteX6-411" fmla="*/ 968350 w 968353"/>
                <a:gd name="connsiteY6-412" fmla="*/ 595300 h 1164934"/>
                <a:gd name="connsiteX0-413" fmla="*/ 971414 w 971417"/>
                <a:gd name="connsiteY0-414" fmla="*/ 595300 h 1165868"/>
                <a:gd name="connsiteX1-415" fmla="*/ 789917 w 971417"/>
                <a:gd name="connsiteY1-416" fmla="*/ 983270 h 1165868"/>
                <a:gd name="connsiteX2-417" fmla="*/ 560264 w 971417"/>
                <a:gd name="connsiteY2-418" fmla="*/ 1158850 h 1165868"/>
                <a:gd name="connsiteX3-419" fmla="*/ 3064 w 971417"/>
                <a:gd name="connsiteY3-420" fmla="*/ 449250 h 1165868"/>
                <a:gd name="connsiteX4-421" fmla="*/ 217364 w 971417"/>
                <a:gd name="connsiteY4-422" fmla="*/ 0 h 1165868"/>
                <a:gd name="connsiteX5-423" fmla="*/ 903164 w 971417"/>
                <a:gd name="connsiteY5-424" fmla="*/ 430200 h 1165868"/>
                <a:gd name="connsiteX6-425" fmla="*/ 971414 w 971417"/>
                <a:gd name="connsiteY6-426" fmla="*/ 595300 h 1165868"/>
                <a:gd name="connsiteX0-427" fmla="*/ 971485 w 971488"/>
                <a:gd name="connsiteY0-428" fmla="*/ 595300 h 1159768"/>
                <a:gd name="connsiteX1-429" fmla="*/ 560335 w 971488"/>
                <a:gd name="connsiteY1-430" fmla="*/ 1158850 h 1159768"/>
                <a:gd name="connsiteX2-431" fmla="*/ 3135 w 971488"/>
                <a:gd name="connsiteY2-432" fmla="*/ 449250 h 1159768"/>
                <a:gd name="connsiteX3-433" fmla="*/ 217435 w 971488"/>
                <a:gd name="connsiteY3-434" fmla="*/ 0 h 1159768"/>
                <a:gd name="connsiteX4-435" fmla="*/ 903235 w 971488"/>
                <a:gd name="connsiteY4-436" fmla="*/ 430200 h 1159768"/>
                <a:gd name="connsiteX5-437" fmla="*/ 971485 w 971488"/>
                <a:gd name="connsiteY5-438" fmla="*/ 595300 h 1159768"/>
                <a:gd name="connsiteX0-439" fmla="*/ 971485 w 971488"/>
                <a:gd name="connsiteY0-440" fmla="*/ 595300 h 1159768"/>
                <a:gd name="connsiteX1-441" fmla="*/ 560335 w 971488"/>
                <a:gd name="connsiteY1-442" fmla="*/ 1158850 h 1159768"/>
                <a:gd name="connsiteX2-443" fmla="*/ 3135 w 971488"/>
                <a:gd name="connsiteY2-444" fmla="*/ 449250 h 1159768"/>
                <a:gd name="connsiteX3-445" fmla="*/ 217435 w 971488"/>
                <a:gd name="connsiteY3-446" fmla="*/ 0 h 1159768"/>
                <a:gd name="connsiteX4-447" fmla="*/ 903235 w 971488"/>
                <a:gd name="connsiteY4-448" fmla="*/ 430200 h 1159768"/>
                <a:gd name="connsiteX5-449" fmla="*/ 971485 w 971488"/>
                <a:gd name="connsiteY5-450" fmla="*/ 595300 h 1159768"/>
                <a:gd name="connsiteX0-451" fmla="*/ 969451 w 969454"/>
                <a:gd name="connsiteY0-452" fmla="*/ 595300 h 1159768"/>
                <a:gd name="connsiteX1-453" fmla="*/ 558301 w 969454"/>
                <a:gd name="connsiteY1-454" fmla="*/ 1158850 h 1159768"/>
                <a:gd name="connsiteX2-455" fmla="*/ 1101 w 969454"/>
                <a:gd name="connsiteY2-456" fmla="*/ 449250 h 1159768"/>
                <a:gd name="connsiteX3-457" fmla="*/ 215401 w 969454"/>
                <a:gd name="connsiteY3-458" fmla="*/ 0 h 1159768"/>
                <a:gd name="connsiteX4-459" fmla="*/ 901201 w 969454"/>
                <a:gd name="connsiteY4-460" fmla="*/ 430200 h 1159768"/>
                <a:gd name="connsiteX5-461" fmla="*/ 969451 w 969454"/>
                <a:gd name="connsiteY5-462" fmla="*/ 595300 h 1159768"/>
                <a:gd name="connsiteX0-463" fmla="*/ 969451 w 969454"/>
                <a:gd name="connsiteY0-464" fmla="*/ 595300 h 1159768"/>
                <a:gd name="connsiteX1-465" fmla="*/ 558301 w 969454"/>
                <a:gd name="connsiteY1-466" fmla="*/ 1158850 h 1159768"/>
                <a:gd name="connsiteX2-467" fmla="*/ 1101 w 969454"/>
                <a:gd name="connsiteY2-468" fmla="*/ 449250 h 1159768"/>
                <a:gd name="connsiteX3-469" fmla="*/ 215401 w 969454"/>
                <a:gd name="connsiteY3-470" fmla="*/ 0 h 1159768"/>
                <a:gd name="connsiteX4-471" fmla="*/ 901201 w 969454"/>
                <a:gd name="connsiteY4-472" fmla="*/ 430200 h 1159768"/>
                <a:gd name="connsiteX5-473" fmla="*/ 969451 w 969454"/>
                <a:gd name="connsiteY5-474" fmla="*/ 595300 h 1159768"/>
                <a:gd name="connsiteX0-475" fmla="*/ 968350 w 968353"/>
                <a:gd name="connsiteY0-476" fmla="*/ 595300 h 1159768"/>
                <a:gd name="connsiteX1-477" fmla="*/ 557200 w 968353"/>
                <a:gd name="connsiteY1-478" fmla="*/ 1158850 h 1159768"/>
                <a:gd name="connsiteX2-479" fmla="*/ 0 w 968353"/>
                <a:gd name="connsiteY2-480" fmla="*/ 449250 h 1159768"/>
                <a:gd name="connsiteX3-481" fmla="*/ 214300 w 968353"/>
                <a:gd name="connsiteY3-482" fmla="*/ 0 h 1159768"/>
                <a:gd name="connsiteX4-483" fmla="*/ 900100 w 968353"/>
                <a:gd name="connsiteY4-484" fmla="*/ 430200 h 1159768"/>
                <a:gd name="connsiteX5-485" fmla="*/ 968350 w 968353"/>
                <a:gd name="connsiteY5-486" fmla="*/ 595300 h 1159768"/>
                <a:gd name="connsiteX0-487" fmla="*/ 968350 w 968353"/>
                <a:gd name="connsiteY0-488" fmla="*/ 595300 h 1159768"/>
                <a:gd name="connsiteX1-489" fmla="*/ 557200 w 968353"/>
                <a:gd name="connsiteY1-490" fmla="*/ 1158850 h 1159768"/>
                <a:gd name="connsiteX2-491" fmla="*/ 0 w 968353"/>
                <a:gd name="connsiteY2-492" fmla="*/ 449250 h 1159768"/>
                <a:gd name="connsiteX3-493" fmla="*/ 214300 w 968353"/>
                <a:gd name="connsiteY3-494" fmla="*/ 0 h 1159768"/>
                <a:gd name="connsiteX4-495" fmla="*/ 900100 w 968353"/>
                <a:gd name="connsiteY4-496" fmla="*/ 430200 h 1159768"/>
                <a:gd name="connsiteX5-497" fmla="*/ 968350 w 968353"/>
                <a:gd name="connsiteY5-498" fmla="*/ 595300 h 1159768"/>
                <a:gd name="connsiteX0-499" fmla="*/ 968350 w 968353"/>
                <a:gd name="connsiteY0-500" fmla="*/ 595300 h 1159070"/>
                <a:gd name="connsiteX1-501" fmla="*/ 557200 w 968353"/>
                <a:gd name="connsiteY1-502" fmla="*/ 1158850 h 1159070"/>
                <a:gd name="connsiteX2-503" fmla="*/ 0 w 968353"/>
                <a:gd name="connsiteY2-504" fmla="*/ 449250 h 1159070"/>
                <a:gd name="connsiteX3-505" fmla="*/ 214300 w 968353"/>
                <a:gd name="connsiteY3-506" fmla="*/ 0 h 1159070"/>
                <a:gd name="connsiteX4-507" fmla="*/ 900100 w 968353"/>
                <a:gd name="connsiteY4-508" fmla="*/ 430200 h 1159070"/>
                <a:gd name="connsiteX5-509" fmla="*/ 968350 w 968353"/>
                <a:gd name="connsiteY5-510" fmla="*/ 595300 h 1159070"/>
                <a:gd name="connsiteX0-511" fmla="*/ 968350 w 968353"/>
                <a:gd name="connsiteY0-512" fmla="*/ 595300 h 1159070"/>
                <a:gd name="connsiteX1-513" fmla="*/ 557200 w 968353"/>
                <a:gd name="connsiteY1-514" fmla="*/ 1158850 h 1159070"/>
                <a:gd name="connsiteX2-515" fmla="*/ 0 w 968353"/>
                <a:gd name="connsiteY2-516" fmla="*/ 449250 h 1159070"/>
                <a:gd name="connsiteX3-517" fmla="*/ 214300 w 968353"/>
                <a:gd name="connsiteY3-518" fmla="*/ 0 h 1159070"/>
                <a:gd name="connsiteX4-519" fmla="*/ 900100 w 968353"/>
                <a:gd name="connsiteY4-520" fmla="*/ 430200 h 1159070"/>
                <a:gd name="connsiteX5-521" fmla="*/ 968350 w 968353"/>
                <a:gd name="connsiteY5-522" fmla="*/ 595300 h 11590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68353" h="1159070">
                  <a:moveTo>
                    <a:pt x="968350" y="595300"/>
                  </a:moveTo>
                  <a:cubicBezTo>
                    <a:pt x="911200" y="716742"/>
                    <a:pt x="775742" y="1170492"/>
                    <a:pt x="557200" y="1158850"/>
                  </a:cubicBezTo>
                  <a:cubicBezTo>
                    <a:pt x="395808" y="1134508"/>
                    <a:pt x="19050" y="890042"/>
                    <a:pt x="0" y="449250"/>
                  </a:cubicBezTo>
                  <a:cubicBezTo>
                    <a:pt x="0" y="129108"/>
                    <a:pt x="161688" y="31750"/>
                    <a:pt x="214300" y="0"/>
                  </a:cubicBezTo>
                  <a:cubicBezTo>
                    <a:pt x="404800" y="276750"/>
                    <a:pt x="569900" y="426500"/>
                    <a:pt x="900100" y="430200"/>
                  </a:cubicBezTo>
                  <a:cubicBezTo>
                    <a:pt x="899567" y="476767"/>
                    <a:pt x="968883" y="548733"/>
                    <a:pt x="968350" y="59530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endParaRPr>
            </a:p>
          </p:txBody>
        </p:sp>
      </p:grpSp>
      <p:sp>
        <p:nvSpPr>
          <p:cNvPr id="6" name="文本框 5"/>
          <p:cNvSpPr txBox="1"/>
          <p:nvPr/>
        </p:nvSpPr>
        <p:spPr>
          <a:xfrm>
            <a:off x="4197350" y="1125855"/>
            <a:ext cx="3543935" cy="914400"/>
          </a:xfrm>
          <a:prstGeom prst="rect">
            <a:avLst/>
          </a:prstGeom>
          <a:noFill/>
        </p:spPr>
        <p:txBody>
          <a:bodyPr wrap="square" rtlCol="0">
            <a:spAutoFit/>
          </a:bodyPr>
          <a:p>
            <a:r>
              <a:rPr lang="zh-CN" altLang="en-US"/>
              <a:t>总线是指贯穿整个系统的一组电子管道。它携带信息字节并负责在各个部件间传递。</a:t>
            </a:r>
            <a:endParaRPr lang="zh-CN" altLang="en-US"/>
          </a:p>
        </p:txBody>
      </p:sp>
      <p:sp>
        <p:nvSpPr>
          <p:cNvPr id="7" name="文本框 6"/>
          <p:cNvSpPr txBox="1"/>
          <p:nvPr/>
        </p:nvSpPr>
        <p:spPr>
          <a:xfrm>
            <a:off x="7629525" y="2786380"/>
            <a:ext cx="4306570" cy="1465580"/>
          </a:xfrm>
          <a:prstGeom prst="rect">
            <a:avLst/>
          </a:prstGeom>
          <a:noFill/>
        </p:spPr>
        <p:txBody>
          <a:bodyPr wrap="square" rtlCol="0">
            <a:spAutoFit/>
          </a:bodyPr>
          <a:p>
            <a:r>
              <a:rPr lang="zh-CN" altLang="en-US"/>
              <a:t>输入/输出（I/O）设备是系统与外部世界的联系通道。一般常见的有用作输入的键盘和鼠标，作为用户输出的显示器，以及用于长期储存数据和程序的磁盘驱动器（简单的说就是磁盘）。</a:t>
            </a:r>
            <a:endParaRPr lang="zh-CN" altLang="en-US"/>
          </a:p>
        </p:txBody>
      </p:sp>
      <p:sp>
        <p:nvSpPr>
          <p:cNvPr id="8" name="文本框 7"/>
          <p:cNvSpPr txBox="1"/>
          <p:nvPr/>
        </p:nvSpPr>
        <p:spPr>
          <a:xfrm>
            <a:off x="904875" y="2572385"/>
            <a:ext cx="3689985" cy="914400"/>
          </a:xfrm>
          <a:prstGeom prst="rect">
            <a:avLst/>
          </a:prstGeom>
          <a:noFill/>
        </p:spPr>
        <p:txBody>
          <a:bodyPr wrap="square" rtlCol="0">
            <a:spAutoFit/>
          </a:bodyPr>
          <a:p>
            <a:r>
              <a:rPr lang="zh-CN" altLang="en-US"/>
              <a:t>主存是一个临时储存设备，在处理器执行程序时，用来存放程序和程序处理的数据。</a:t>
            </a:r>
            <a:endParaRPr lang="zh-CN" altLang="en-US"/>
          </a:p>
        </p:txBody>
      </p:sp>
      <p:cxnSp>
        <p:nvCxnSpPr>
          <p:cNvPr id="9" name="直接连接符 8"/>
          <p:cNvCxnSpPr/>
          <p:nvPr/>
        </p:nvCxnSpPr>
        <p:spPr>
          <a:xfrm flipH="1">
            <a:off x="2165985" y="5485130"/>
            <a:ext cx="3609975" cy="6350"/>
          </a:xfrm>
          <a:prstGeom prst="line">
            <a:avLst/>
          </a:prstGeom>
          <a:ln w="12700">
            <a:solidFill>
              <a:srgbClr val="333F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74700" y="4538980"/>
            <a:ext cx="4454525" cy="916940"/>
          </a:xfrm>
          <a:prstGeom prst="rect">
            <a:avLst/>
          </a:prstGeom>
          <a:noFill/>
        </p:spPr>
        <p:txBody>
          <a:bodyPr wrap="square" rtlCol="0">
            <a:spAutoFit/>
          </a:bodyPr>
          <a:p>
            <a:r>
              <a:rPr lang="zh-CN" altLang="en-US"/>
              <a:t>处理器是中央处理单元（CPU），简称处理器，它是用来解释（或执行）储存在主存中指令的引擎。</a:t>
            </a:r>
            <a:endParaRPr lang="zh-CN" altLang="en-US"/>
          </a:p>
        </p:txBody>
      </p:sp>
      <p:sp>
        <p:nvSpPr>
          <p:cNvPr id="13" name="TextBox 11"/>
          <p:cNvSpPr txBox="1">
            <a:spLocks noChangeArrowheads="1"/>
          </p:cNvSpPr>
          <p:nvPr/>
        </p:nvSpPr>
        <p:spPr bwMode="auto">
          <a:xfrm flipH="1">
            <a:off x="1426845" y="3799205"/>
            <a:ext cx="2235835" cy="701040"/>
          </a:xfrm>
          <a:prstGeom prst="rect">
            <a:avLst/>
          </a:prstGeom>
          <a:solidFill>
            <a:srgbClr val="8AC028"/>
          </a:solid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4000" b="1" kern="0" dirty="0" smtClean="0">
                <a:solidFill>
                  <a:schemeClr val="bg1"/>
                </a:solidFill>
                <a:latin typeface="华文琥珀" panose="02010800040101010101" charset="-122"/>
                <a:ea typeface="华文琥珀" panose="02010800040101010101" charset="-122"/>
              </a:rPr>
              <a:t>处理器</a:t>
            </a:r>
            <a:r>
              <a:rPr lang="zh-CN" altLang="en-US" sz="1600" b="1" kern="0" dirty="0" smtClean="0">
                <a:solidFill>
                  <a:schemeClr val="bg1"/>
                </a:solidFill>
                <a:latin typeface="微软雅黑" panose="020B0503020204020204" pitchFamily="34" charset="-122"/>
                <a:ea typeface="微软雅黑" panose="020B0503020204020204" pitchFamily="34" charset="-122"/>
              </a:rPr>
              <a:t>   </a:t>
            </a:r>
            <a:endParaRPr lang="en-US" altLang="zh-CN" sz="1600" b="1" kern="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35" name="矩形 34"/>
          <p:cNvSpPr/>
          <p:nvPr/>
        </p:nvSpPr>
        <p:spPr>
          <a:xfrm>
            <a:off x="0"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20" name="Freeform 12"/>
          <p:cNvSpPr>
            <a:spLocks noEditPoints="1" noChangeArrowheads="1"/>
          </p:cNvSpPr>
          <p:nvPr/>
        </p:nvSpPr>
        <p:spPr bwMode="auto">
          <a:xfrm>
            <a:off x="11243945" y="5923280"/>
            <a:ext cx="948055" cy="920115"/>
          </a:xfrm>
          <a:custGeom>
            <a:avLst/>
            <a:gdLst>
              <a:gd name="T0" fmla="*/ 2147483647 w 85"/>
              <a:gd name="T1" fmla="*/ 2147483647 h 85"/>
              <a:gd name="T2" fmla="*/ 2147483647 w 85"/>
              <a:gd name="T3" fmla="*/ 2147483647 h 85"/>
              <a:gd name="T4" fmla="*/ 2147483647 w 85"/>
              <a:gd name="T5" fmla="*/ 2147483647 h 85"/>
              <a:gd name="T6" fmla="*/ 2147483647 w 85"/>
              <a:gd name="T7" fmla="*/ 2147483647 h 85"/>
              <a:gd name="T8" fmla="*/ 2147483647 w 85"/>
              <a:gd name="T9" fmla="*/ 2147483647 h 85"/>
              <a:gd name="T10" fmla="*/ 2147483647 w 85"/>
              <a:gd name="T11" fmla="*/ 2147483647 h 85"/>
              <a:gd name="T12" fmla="*/ 2147483647 w 85"/>
              <a:gd name="T13" fmla="*/ 2147483647 h 85"/>
              <a:gd name="T14" fmla="*/ 2147483647 w 85"/>
              <a:gd name="T15" fmla="*/ 2147483647 h 85"/>
              <a:gd name="T16" fmla="*/ 2147483647 w 85"/>
              <a:gd name="T17" fmla="*/ 2147483647 h 85"/>
              <a:gd name="T18" fmla="*/ 2147483647 w 85"/>
              <a:gd name="T19" fmla="*/ 2147483647 h 85"/>
              <a:gd name="T20" fmla="*/ 2147483647 w 85"/>
              <a:gd name="T21" fmla="*/ 2147483647 h 85"/>
              <a:gd name="T22" fmla="*/ 2147483647 w 85"/>
              <a:gd name="T23" fmla="*/ 2147483647 h 85"/>
              <a:gd name="T24" fmla="*/ 2147483647 w 85"/>
              <a:gd name="T25" fmla="*/ 2147483647 h 85"/>
              <a:gd name="T26" fmla="*/ 2147483647 w 85"/>
              <a:gd name="T27" fmla="*/ 2147483647 h 85"/>
              <a:gd name="T28" fmla="*/ 2147483647 w 85"/>
              <a:gd name="T29" fmla="*/ 2147483647 h 85"/>
              <a:gd name="T30" fmla="*/ 2147483647 w 85"/>
              <a:gd name="T31" fmla="*/ 2147483647 h 85"/>
              <a:gd name="T32" fmla="*/ 2147483647 w 85"/>
              <a:gd name="T33" fmla="*/ 2147483647 h 85"/>
              <a:gd name="T34" fmla="*/ 2147483647 w 85"/>
              <a:gd name="T35" fmla="*/ 2147483647 h 85"/>
              <a:gd name="T36" fmla="*/ 2147483647 w 85"/>
              <a:gd name="T37" fmla="*/ 2147483647 h 85"/>
              <a:gd name="T38" fmla="*/ 2147483647 w 85"/>
              <a:gd name="T39" fmla="*/ 2147483647 h 85"/>
              <a:gd name="T40" fmla="*/ 2147483647 w 85"/>
              <a:gd name="T41" fmla="*/ 2147483647 h 85"/>
              <a:gd name="T42" fmla="*/ 2147483647 w 85"/>
              <a:gd name="T43" fmla="*/ 2147483647 h 85"/>
              <a:gd name="T44" fmla="*/ 2147483647 w 85"/>
              <a:gd name="T45" fmla="*/ 2147483647 h 85"/>
              <a:gd name="T46" fmla="*/ 2147483647 w 85"/>
              <a:gd name="T47" fmla="*/ 0 h 85"/>
              <a:gd name="T48" fmla="*/ 2147483647 w 85"/>
              <a:gd name="T49" fmla="*/ 0 h 85"/>
              <a:gd name="T50" fmla="*/ 2147483647 w 85"/>
              <a:gd name="T51" fmla="*/ 2147483647 h 85"/>
              <a:gd name="T52" fmla="*/ 2147483647 w 85"/>
              <a:gd name="T53" fmla="*/ 2147483647 h 85"/>
              <a:gd name="T54" fmla="*/ 2147483647 w 85"/>
              <a:gd name="T55" fmla="*/ 2147483647 h 85"/>
              <a:gd name="T56" fmla="*/ 2147483647 w 85"/>
              <a:gd name="T57" fmla="*/ 2147483647 h 85"/>
              <a:gd name="T58" fmla="*/ 2147483647 w 85"/>
              <a:gd name="T59" fmla="*/ 2147483647 h 85"/>
              <a:gd name="T60" fmla="*/ 2147483647 w 85"/>
              <a:gd name="T61" fmla="*/ 2147483647 h 85"/>
              <a:gd name="T62" fmla="*/ 2147483647 w 85"/>
              <a:gd name="T63" fmla="*/ 2147483647 h 85"/>
              <a:gd name="T64" fmla="*/ 2147483647 w 85"/>
              <a:gd name="T65" fmla="*/ 2147483647 h 85"/>
              <a:gd name="T66" fmla="*/ 2147483647 w 85"/>
              <a:gd name="T67" fmla="*/ 0 h 85"/>
              <a:gd name="T68" fmla="*/ 0 w 85"/>
              <a:gd name="T69" fmla="*/ 2147483647 h 85"/>
              <a:gd name="T70" fmla="*/ 0 w 85"/>
              <a:gd name="T71" fmla="*/ 2147483647 h 85"/>
              <a:gd name="T72" fmla="*/ 2147483647 w 85"/>
              <a:gd name="T73" fmla="*/ 2147483647 h 85"/>
              <a:gd name="T74" fmla="*/ 2147483647 w 85"/>
              <a:gd name="T75" fmla="*/ 2147483647 h 85"/>
              <a:gd name="T76" fmla="*/ 0 w 85"/>
              <a:gd name="T77" fmla="*/ 2147483647 h 8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5"/>
              <a:gd name="T118" fmla="*/ 0 h 85"/>
              <a:gd name="T119" fmla="*/ 85 w 85"/>
              <a:gd name="T120" fmla="*/ 85 h 8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8AC028"/>
          </a:solidFill>
          <a:ln>
            <a:noFill/>
          </a:ln>
        </p:spPr>
        <p:txBody>
          <a:bodyPr anchor="ctr"/>
          <a:lstStyle/>
          <a:p>
            <a:endParaRPr lang="zh-CN" altLang="en-US"/>
          </a:p>
        </p:txBody>
      </p:sp>
      <p:sp>
        <p:nvSpPr>
          <p:cNvPr id="22" name="Freeform 5"/>
          <p:cNvSpPr>
            <a:spLocks noEditPoints="1" noChangeArrowheads="1"/>
          </p:cNvSpPr>
          <p:nvPr/>
        </p:nvSpPr>
        <p:spPr bwMode="auto">
          <a:xfrm>
            <a:off x="10641965" y="0"/>
            <a:ext cx="1550035" cy="1553845"/>
          </a:xfrm>
          <a:custGeom>
            <a:avLst/>
            <a:gdLst>
              <a:gd name="T0" fmla="*/ 2147483647 w 104"/>
              <a:gd name="T1" fmla="*/ 2147483647 h 104"/>
              <a:gd name="T2" fmla="*/ 2147483647 w 104"/>
              <a:gd name="T3" fmla="*/ 2147483647 h 104"/>
              <a:gd name="T4" fmla="*/ 2147483647 w 104"/>
              <a:gd name="T5" fmla="*/ 2147483647 h 104"/>
              <a:gd name="T6" fmla="*/ 2147483647 w 104"/>
              <a:gd name="T7" fmla="*/ 0 h 104"/>
              <a:gd name="T8" fmla="*/ 0 w 104"/>
              <a:gd name="T9" fmla="*/ 2147483647 h 104"/>
              <a:gd name="T10" fmla="*/ 2147483647 w 104"/>
              <a:gd name="T11" fmla="*/ 2147483647 h 104"/>
              <a:gd name="T12" fmla="*/ 2147483647 w 104"/>
              <a:gd name="T13" fmla="*/ 2147483647 h 104"/>
              <a:gd name="T14" fmla="*/ 2147483647 w 104"/>
              <a:gd name="T15" fmla="*/ 0 h 104"/>
              <a:gd name="T16" fmla="*/ 2147483647 w 104"/>
              <a:gd name="T17" fmla="*/ 2147483647 h 104"/>
              <a:gd name="T18" fmla="*/ 2147483647 w 104"/>
              <a:gd name="T19" fmla="*/ 2147483647 h 104"/>
              <a:gd name="T20" fmla="*/ 2147483647 w 104"/>
              <a:gd name="T21" fmla="*/ 2147483647 h 104"/>
              <a:gd name="T22" fmla="*/ 2147483647 w 104"/>
              <a:gd name="T23" fmla="*/ 2147483647 h 104"/>
              <a:gd name="T24" fmla="*/ 2147483647 w 104"/>
              <a:gd name="T25" fmla="*/ 2147483647 h 104"/>
              <a:gd name="T26" fmla="*/ 2147483647 w 104"/>
              <a:gd name="T27" fmla="*/ 2147483647 h 104"/>
              <a:gd name="T28" fmla="*/ 2147483647 w 104"/>
              <a:gd name="T29" fmla="*/ 2147483647 h 104"/>
              <a:gd name="T30" fmla="*/ 2147483647 w 104"/>
              <a:gd name="T31" fmla="*/ 2147483647 h 104"/>
              <a:gd name="T32" fmla="*/ 2147483647 w 104"/>
              <a:gd name="T33" fmla="*/ 2147483647 h 104"/>
              <a:gd name="T34" fmla="*/ 2147483647 w 104"/>
              <a:gd name="T35" fmla="*/ 2147483647 h 104"/>
              <a:gd name="T36" fmla="*/ 2147483647 w 104"/>
              <a:gd name="T37" fmla="*/ 2147483647 h 104"/>
              <a:gd name="T38" fmla="*/ 2147483647 w 104"/>
              <a:gd name="T39" fmla="*/ 2147483647 h 104"/>
              <a:gd name="T40" fmla="*/ 2147483647 w 104"/>
              <a:gd name="T41" fmla="*/ 2147483647 h 104"/>
              <a:gd name="T42" fmla="*/ 2147483647 w 104"/>
              <a:gd name="T43" fmla="*/ 2147483647 h 104"/>
              <a:gd name="T44" fmla="*/ 2147483647 w 104"/>
              <a:gd name="T45" fmla="*/ 2147483647 h 104"/>
              <a:gd name="T46" fmla="*/ 2147483647 w 104"/>
              <a:gd name="T47" fmla="*/ 2147483647 h 104"/>
              <a:gd name="T48" fmla="*/ 2147483647 w 104"/>
              <a:gd name="T49" fmla="*/ 2147483647 h 104"/>
              <a:gd name="T50" fmla="*/ 2147483647 w 104"/>
              <a:gd name="T51" fmla="*/ 2147483647 h 104"/>
              <a:gd name="T52" fmla="*/ 2147483647 w 104"/>
              <a:gd name="T53" fmla="*/ 2147483647 h 104"/>
              <a:gd name="T54" fmla="*/ 2147483647 w 104"/>
              <a:gd name="T55" fmla="*/ 2147483647 h 104"/>
              <a:gd name="T56" fmla="*/ 2147483647 w 104"/>
              <a:gd name="T57" fmla="*/ 2147483647 h 104"/>
              <a:gd name="T58" fmla="*/ 2147483647 w 104"/>
              <a:gd name="T59" fmla="*/ 2147483647 h 104"/>
              <a:gd name="T60" fmla="*/ 2147483647 w 104"/>
              <a:gd name="T61" fmla="*/ 2147483647 h 104"/>
              <a:gd name="T62" fmla="*/ 2147483647 w 104"/>
              <a:gd name="T63" fmla="*/ 2147483647 h 104"/>
              <a:gd name="T64" fmla="*/ 2147483647 w 104"/>
              <a:gd name="T65" fmla="*/ 2147483647 h 104"/>
              <a:gd name="T66" fmla="*/ 2147483647 w 104"/>
              <a:gd name="T67" fmla="*/ 2147483647 h 104"/>
              <a:gd name="T68" fmla="*/ 2147483647 w 104"/>
              <a:gd name="T69" fmla="*/ 2147483647 h 104"/>
              <a:gd name="T70" fmla="*/ 2147483647 w 104"/>
              <a:gd name="T71" fmla="*/ 2147483647 h 104"/>
              <a:gd name="T72" fmla="*/ 2147483647 w 104"/>
              <a:gd name="T73" fmla="*/ 2147483647 h 104"/>
              <a:gd name="T74" fmla="*/ 2147483647 w 104"/>
              <a:gd name="T75" fmla="*/ 2147483647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4"/>
              <a:gd name="T115" fmla="*/ 0 h 104"/>
              <a:gd name="T116" fmla="*/ 104 w 104"/>
              <a:gd name="T117" fmla="*/ 104 h 1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4" h="104">
                <a:moveTo>
                  <a:pt x="45" y="50"/>
                </a:moveTo>
                <a:cubicBezTo>
                  <a:pt x="43" y="27"/>
                  <a:pt x="43" y="27"/>
                  <a:pt x="43" y="27"/>
                </a:cubicBezTo>
                <a:cubicBezTo>
                  <a:pt x="55" y="46"/>
                  <a:pt x="55" y="46"/>
                  <a:pt x="55" y="46"/>
                </a:cubicBezTo>
                <a:cubicBezTo>
                  <a:pt x="60" y="47"/>
                  <a:pt x="63" y="51"/>
                  <a:pt x="63" y="56"/>
                </a:cubicBezTo>
                <a:cubicBezTo>
                  <a:pt x="63" y="62"/>
                  <a:pt x="59" y="67"/>
                  <a:pt x="53" y="67"/>
                </a:cubicBezTo>
                <a:cubicBezTo>
                  <a:pt x="48" y="67"/>
                  <a:pt x="43" y="62"/>
                  <a:pt x="43" y="56"/>
                </a:cubicBezTo>
                <a:cubicBezTo>
                  <a:pt x="43" y="54"/>
                  <a:pt x="44" y="52"/>
                  <a:pt x="45" y="50"/>
                </a:cubicBezTo>
                <a:close/>
                <a:moveTo>
                  <a:pt x="52" y="0"/>
                </a:moveTo>
                <a:cubicBezTo>
                  <a:pt x="38" y="0"/>
                  <a:pt x="25" y="6"/>
                  <a:pt x="15" y="15"/>
                </a:cubicBezTo>
                <a:cubicBezTo>
                  <a:pt x="6" y="25"/>
                  <a:pt x="0" y="38"/>
                  <a:pt x="0" y="52"/>
                </a:cubicBezTo>
                <a:cubicBezTo>
                  <a:pt x="0" y="66"/>
                  <a:pt x="6" y="79"/>
                  <a:pt x="15" y="89"/>
                </a:cubicBezTo>
                <a:cubicBezTo>
                  <a:pt x="25" y="98"/>
                  <a:pt x="38" y="104"/>
                  <a:pt x="52" y="104"/>
                </a:cubicBezTo>
                <a:cubicBezTo>
                  <a:pt x="67" y="104"/>
                  <a:pt x="80" y="98"/>
                  <a:pt x="89" y="89"/>
                </a:cubicBezTo>
                <a:cubicBezTo>
                  <a:pt x="98" y="79"/>
                  <a:pt x="104" y="66"/>
                  <a:pt x="104" y="52"/>
                </a:cubicBezTo>
                <a:cubicBezTo>
                  <a:pt x="104" y="38"/>
                  <a:pt x="98" y="25"/>
                  <a:pt x="89" y="15"/>
                </a:cubicBezTo>
                <a:cubicBezTo>
                  <a:pt x="80" y="6"/>
                  <a:pt x="67" y="0"/>
                  <a:pt x="52" y="0"/>
                </a:cubicBezTo>
                <a:close/>
                <a:moveTo>
                  <a:pt x="83" y="22"/>
                </a:moveTo>
                <a:cubicBezTo>
                  <a:pt x="75" y="14"/>
                  <a:pt x="64" y="9"/>
                  <a:pt x="52" y="9"/>
                </a:cubicBezTo>
                <a:cubicBezTo>
                  <a:pt x="40" y="9"/>
                  <a:pt x="30" y="14"/>
                  <a:pt x="22" y="22"/>
                </a:cubicBezTo>
                <a:cubicBezTo>
                  <a:pt x="14" y="30"/>
                  <a:pt x="9" y="40"/>
                  <a:pt x="9" y="52"/>
                </a:cubicBezTo>
                <a:cubicBezTo>
                  <a:pt x="9" y="64"/>
                  <a:pt x="14" y="75"/>
                  <a:pt x="22" y="82"/>
                </a:cubicBezTo>
                <a:cubicBezTo>
                  <a:pt x="30" y="90"/>
                  <a:pt x="40" y="95"/>
                  <a:pt x="52" y="95"/>
                </a:cubicBezTo>
                <a:cubicBezTo>
                  <a:pt x="64" y="95"/>
                  <a:pt x="75" y="90"/>
                  <a:pt x="83" y="82"/>
                </a:cubicBezTo>
                <a:cubicBezTo>
                  <a:pt x="90" y="75"/>
                  <a:pt x="95" y="64"/>
                  <a:pt x="95" y="52"/>
                </a:cubicBezTo>
                <a:cubicBezTo>
                  <a:pt x="95" y="40"/>
                  <a:pt x="90" y="30"/>
                  <a:pt x="83" y="22"/>
                </a:cubicBezTo>
                <a:close/>
                <a:moveTo>
                  <a:pt x="24" y="64"/>
                </a:moveTo>
                <a:cubicBezTo>
                  <a:pt x="23" y="62"/>
                  <a:pt x="22" y="58"/>
                  <a:pt x="22" y="55"/>
                </a:cubicBezTo>
                <a:cubicBezTo>
                  <a:pt x="28" y="55"/>
                  <a:pt x="28" y="55"/>
                  <a:pt x="28" y="55"/>
                </a:cubicBezTo>
                <a:cubicBezTo>
                  <a:pt x="28" y="49"/>
                  <a:pt x="28" y="49"/>
                  <a:pt x="28" y="49"/>
                </a:cubicBezTo>
                <a:cubicBezTo>
                  <a:pt x="22" y="49"/>
                  <a:pt x="22" y="49"/>
                  <a:pt x="22" y="49"/>
                </a:cubicBezTo>
                <a:cubicBezTo>
                  <a:pt x="22" y="46"/>
                  <a:pt x="23" y="43"/>
                  <a:pt x="24" y="40"/>
                </a:cubicBezTo>
                <a:cubicBezTo>
                  <a:pt x="28" y="43"/>
                  <a:pt x="28" y="43"/>
                  <a:pt x="28" y="43"/>
                </a:cubicBezTo>
                <a:cubicBezTo>
                  <a:pt x="32" y="37"/>
                  <a:pt x="32" y="37"/>
                  <a:pt x="32" y="37"/>
                </a:cubicBezTo>
                <a:cubicBezTo>
                  <a:pt x="27" y="34"/>
                  <a:pt x="27" y="34"/>
                  <a:pt x="27" y="34"/>
                </a:cubicBezTo>
                <a:cubicBezTo>
                  <a:pt x="28" y="33"/>
                  <a:pt x="29" y="32"/>
                  <a:pt x="31" y="30"/>
                </a:cubicBezTo>
                <a:cubicBezTo>
                  <a:pt x="31" y="30"/>
                  <a:pt x="32" y="29"/>
                  <a:pt x="33" y="28"/>
                </a:cubicBezTo>
                <a:cubicBezTo>
                  <a:pt x="35" y="32"/>
                  <a:pt x="35" y="32"/>
                  <a:pt x="35" y="32"/>
                </a:cubicBezTo>
                <a:cubicBezTo>
                  <a:pt x="41" y="29"/>
                  <a:pt x="41" y="29"/>
                  <a:pt x="41" y="29"/>
                </a:cubicBezTo>
                <a:cubicBezTo>
                  <a:pt x="39" y="24"/>
                  <a:pt x="39" y="24"/>
                  <a:pt x="39" y="24"/>
                </a:cubicBezTo>
                <a:cubicBezTo>
                  <a:pt x="42" y="23"/>
                  <a:pt x="44" y="22"/>
                  <a:pt x="47" y="22"/>
                </a:cubicBezTo>
                <a:cubicBezTo>
                  <a:pt x="47" y="26"/>
                  <a:pt x="47" y="26"/>
                  <a:pt x="47" y="26"/>
                </a:cubicBezTo>
                <a:cubicBezTo>
                  <a:pt x="54" y="26"/>
                  <a:pt x="54" y="26"/>
                  <a:pt x="54" y="26"/>
                </a:cubicBezTo>
                <a:cubicBezTo>
                  <a:pt x="54" y="21"/>
                  <a:pt x="54" y="21"/>
                  <a:pt x="54" y="21"/>
                </a:cubicBezTo>
                <a:cubicBezTo>
                  <a:pt x="57" y="22"/>
                  <a:pt x="59" y="22"/>
                  <a:pt x="62" y="23"/>
                </a:cubicBezTo>
                <a:cubicBezTo>
                  <a:pt x="60" y="27"/>
                  <a:pt x="60" y="27"/>
                  <a:pt x="60" y="27"/>
                </a:cubicBezTo>
                <a:cubicBezTo>
                  <a:pt x="66" y="30"/>
                  <a:pt x="66" y="30"/>
                  <a:pt x="66" y="30"/>
                </a:cubicBezTo>
                <a:cubicBezTo>
                  <a:pt x="68" y="26"/>
                  <a:pt x="68" y="26"/>
                  <a:pt x="68" y="26"/>
                </a:cubicBezTo>
                <a:cubicBezTo>
                  <a:pt x="70" y="27"/>
                  <a:pt x="72" y="29"/>
                  <a:pt x="74" y="30"/>
                </a:cubicBezTo>
                <a:cubicBezTo>
                  <a:pt x="74" y="31"/>
                  <a:pt x="75" y="31"/>
                  <a:pt x="75" y="32"/>
                </a:cubicBezTo>
                <a:cubicBezTo>
                  <a:pt x="70" y="34"/>
                  <a:pt x="70" y="34"/>
                  <a:pt x="70" y="34"/>
                </a:cubicBezTo>
                <a:cubicBezTo>
                  <a:pt x="74" y="40"/>
                  <a:pt x="74" y="40"/>
                  <a:pt x="74" y="40"/>
                </a:cubicBezTo>
                <a:cubicBezTo>
                  <a:pt x="79" y="37"/>
                  <a:pt x="79" y="37"/>
                  <a:pt x="79" y="37"/>
                </a:cubicBezTo>
                <a:cubicBezTo>
                  <a:pt x="80" y="40"/>
                  <a:pt x="82" y="43"/>
                  <a:pt x="82" y="46"/>
                </a:cubicBezTo>
                <a:cubicBezTo>
                  <a:pt x="76" y="46"/>
                  <a:pt x="76" y="46"/>
                  <a:pt x="76" y="46"/>
                </a:cubicBezTo>
                <a:cubicBezTo>
                  <a:pt x="76" y="52"/>
                  <a:pt x="76" y="52"/>
                  <a:pt x="76" y="52"/>
                </a:cubicBezTo>
                <a:cubicBezTo>
                  <a:pt x="83" y="52"/>
                  <a:pt x="83" y="52"/>
                  <a:pt x="83" y="52"/>
                </a:cubicBezTo>
                <a:cubicBezTo>
                  <a:pt x="83" y="55"/>
                  <a:pt x="82" y="59"/>
                  <a:pt x="81" y="62"/>
                </a:cubicBezTo>
                <a:cubicBezTo>
                  <a:pt x="75" y="58"/>
                  <a:pt x="75" y="58"/>
                  <a:pt x="75" y="58"/>
                </a:cubicBezTo>
                <a:cubicBezTo>
                  <a:pt x="72" y="64"/>
                  <a:pt x="72" y="64"/>
                  <a:pt x="72" y="64"/>
                </a:cubicBezTo>
                <a:cubicBezTo>
                  <a:pt x="78" y="68"/>
                  <a:pt x="78" y="68"/>
                  <a:pt x="78" y="68"/>
                </a:cubicBezTo>
                <a:cubicBezTo>
                  <a:pt x="84" y="71"/>
                  <a:pt x="84" y="71"/>
                  <a:pt x="84" y="71"/>
                </a:cubicBezTo>
                <a:cubicBezTo>
                  <a:pt x="87" y="66"/>
                  <a:pt x="90" y="58"/>
                  <a:pt x="90" y="52"/>
                </a:cubicBezTo>
                <a:cubicBezTo>
                  <a:pt x="90" y="42"/>
                  <a:pt x="85" y="32"/>
                  <a:pt x="79" y="26"/>
                </a:cubicBezTo>
                <a:cubicBezTo>
                  <a:pt x="72" y="19"/>
                  <a:pt x="63" y="15"/>
                  <a:pt x="52" y="15"/>
                </a:cubicBezTo>
                <a:cubicBezTo>
                  <a:pt x="42" y="15"/>
                  <a:pt x="33" y="19"/>
                  <a:pt x="26" y="26"/>
                </a:cubicBezTo>
                <a:cubicBezTo>
                  <a:pt x="19" y="32"/>
                  <a:pt x="15" y="42"/>
                  <a:pt x="15" y="52"/>
                </a:cubicBezTo>
                <a:cubicBezTo>
                  <a:pt x="15" y="60"/>
                  <a:pt x="18" y="68"/>
                  <a:pt x="22" y="74"/>
                </a:cubicBezTo>
                <a:cubicBezTo>
                  <a:pt x="27" y="70"/>
                  <a:pt x="27" y="70"/>
                  <a:pt x="27" y="70"/>
                </a:cubicBezTo>
                <a:cubicBezTo>
                  <a:pt x="27" y="70"/>
                  <a:pt x="27" y="70"/>
                  <a:pt x="27" y="70"/>
                </a:cubicBezTo>
                <a:cubicBezTo>
                  <a:pt x="33" y="67"/>
                  <a:pt x="33" y="67"/>
                  <a:pt x="33" y="67"/>
                </a:cubicBezTo>
                <a:cubicBezTo>
                  <a:pt x="30" y="61"/>
                  <a:pt x="30" y="61"/>
                  <a:pt x="30" y="61"/>
                </a:cubicBezTo>
                <a:cubicBezTo>
                  <a:pt x="24" y="64"/>
                  <a:pt x="24" y="64"/>
                  <a:pt x="24" y="64"/>
                </a:cubicBezTo>
                <a:close/>
                <a:moveTo>
                  <a:pt x="53" y="51"/>
                </a:moveTo>
                <a:cubicBezTo>
                  <a:pt x="50" y="51"/>
                  <a:pt x="48" y="53"/>
                  <a:pt x="48" y="56"/>
                </a:cubicBezTo>
                <a:cubicBezTo>
                  <a:pt x="48" y="59"/>
                  <a:pt x="50" y="61"/>
                  <a:pt x="53" y="61"/>
                </a:cubicBezTo>
                <a:cubicBezTo>
                  <a:pt x="56" y="61"/>
                  <a:pt x="58" y="59"/>
                  <a:pt x="58" y="56"/>
                </a:cubicBezTo>
                <a:cubicBezTo>
                  <a:pt x="58" y="53"/>
                  <a:pt x="56" y="51"/>
                  <a:pt x="53" y="51"/>
                </a:cubicBezTo>
                <a:close/>
              </a:path>
            </a:pathLst>
          </a:custGeom>
          <a:solidFill>
            <a:srgbClr val="296700"/>
          </a:solidFill>
          <a:ln>
            <a:noFill/>
          </a:ln>
        </p:spPr>
        <p:txBody>
          <a:bodyPr anchor="ctr"/>
          <a:lstStyle/>
          <a:p>
            <a:endParaRPr lang="zh-CN" altLang="en-US"/>
          </a:p>
        </p:txBody>
      </p:sp>
      <p:sp>
        <p:nvSpPr>
          <p:cNvPr id="24" name="Freeform 22"/>
          <p:cNvSpPr>
            <a:spLocks noEditPoints="1" noChangeArrowheads="1"/>
          </p:cNvSpPr>
          <p:nvPr/>
        </p:nvSpPr>
        <p:spPr bwMode="auto">
          <a:xfrm>
            <a:off x="86614" y="773430"/>
            <a:ext cx="644525" cy="520700"/>
          </a:xfrm>
          <a:custGeom>
            <a:avLst/>
            <a:gdLst>
              <a:gd name="T0" fmla="*/ 2147483647 w 109"/>
              <a:gd name="T1" fmla="*/ 2147483647 h 88"/>
              <a:gd name="T2" fmla="*/ 2147483647 w 109"/>
              <a:gd name="T3" fmla="*/ 2147483647 h 88"/>
              <a:gd name="T4" fmla="*/ 2147483647 w 109"/>
              <a:gd name="T5" fmla="*/ 2147483647 h 88"/>
              <a:gd name="T6" fmla="*/ 2147483647 w 109"/>
              <a:gd name="T7" fmla="*/ 0 h 88"/>
              <a:gd name="T8" fmla="*/ 2147483647 w 109"/>
              <a:gd name="T9" fmla="*/ 2147483647 h 88"/>
              <a:gd name="T10" fmla="*/ 2147483647 w 109"/>
              <a:gd name="T11" fmla="*/ 2147483647 h 88"/>
              <a:gd name="T12" fmla="*/ 2147483647 w 109"/>
              <a:gd name="T13" fmla="*/ 2147483647 h 88"/>
              <a:gd name="T14" fmla="*/ 2147483647 w 109"/>
              <a:gd name="T15" fmla="*/ 2147483647 h 88"/>
              <a:gd name="T16" fmla="*/ 2147483647 w 109"/>
              <a:gd name="T17" fmla="*/ 2147483647 h 88"/>
              <a:gd name="T18" fmla="*/ 0 w 109"/>
              <a:gd name="T19" fmla="*/ 2147483647 h 88"/>
              <a:gd name="T20" fmla="*/ 2147483647 w 109"/>
              <a:gd name="T21" fmla="*/ 2147483647 h 88"/>
              <a:gd name="T22" fmla="*/ 2147483647 w 109"/>
              <a:gd name="T23" fmla="*/ 2147483647 h 88"/>
              <a:gd name="T24" fmla="*/ 2147483647 w 109"/>
              <a:gd name="T25" fmla="*/ 2147483647 h 88"/>
              <a:gd name="T26" fmla="*/ 2147483647 w 109"/>
              <a:gd name="T27" fmla="*/ 2147483647 h 88"/>
              <a:gd name="T28" fmla="*/ 2147483647 w 109"/>
              <a:gd name="T29" fmla="*/ 2147483647 h 88"/>
              <a:gd name="T30" fmla="*/ 2147483647 w 109"/>
              <a:gd name="T31" fmla="*/ 2147483647 h 88"/>
              <a:gd name="T32" fmla="*/ 2147483647 w 109"/>
              <a:gd name="T33" fmla="*/ 2147483647 h 88"/>
              <a:gd name="T34" fmla="*/ 2147483647 w 109"/>
              <a:gd name="T35" fmla="*/ 2147483647 h 88"/>
              <a:gd name="T36" fmla="*/ 2147483647 w 109"/>
              <a:gd name="T37" fmla="*/ 2147483647 h 88"/>
              <a:gd name="T38" fmla="*/ 2147483647 w 109"/>
              <a:gd name="T39" fmla="*/ 2147483647 h 88"/>
              <a:gd name="T40" fmla="*/ 2147483647 w 109"/>
              <a:gd name="T41" fmla="*/ 2147483647 h 88"/>
              <a:gd name="T42" fmla="*/ 2147483647 w 109"/>
              <a:gd name="T43" fmla="*/ 2147483647 h 88"/>
              <a:gd name="T44" fmla="*/ 2147483647 w 109"/>
              <a:gd name="T45" fmla="*/ 2147483647 h 88"/>
              <a:gd name="T46" fmla="*/ 2147483647 w 109"/>
              <a:gd name="T47" fmla="*/ 2147483647 h 88"/>
              <a:gd name="T48" fmla="*/ 2147483647 w 109"/>
              <a:gd name="T49" fmla="*/ 2147483647 h 88"/>
              <a:gd name="T50" fmla="*/ 2147483647 w 109"/>
              <a:gd name="T51" fmla="*/ 2147483647 h 88"/>
              <a:gd name="T52" fmla="*/ 2147483647 w 109"/>
              <a:gd name="T53" fmla="*/ 2147483647 h 88"/>
              <a:gd name="T54" fmla="*/ 2147483647 w 109"/>
              <a:gd name="T55" fmla="*/ 2147483647 h 88"/>
              <a:gd name="T56" fmla="*/ 2147483647 w 109"/>
              <a:gd name="T57" fmla="*/ 2147483647 h 88"/>
              <a:gd name="T58" fmla="*/ 2147483647 w 109"/>
              <a:gd name="T59" fmla="*/ 2147483647 h 88"/>
              <a:gd name="T60" fmla="*/ 2147483647 w 109"/>
              <a:gd name="T61" fmla="*/ 2147483647 h 88"/>
              <a:gd name="T62" fmla="*/ 2147483647 w 109"/>
              <a:gd name="T63" fmla="*/ 2147483647 h 88"/>
              <a:gd name="T64" fmla="*/ 2147483647 w 109"/>
              <a:gd name="T65" fmla="*/ 2147483647 h 88"/>
              <a:gd name="T66" fmla="*/ 2147483647 w 109"/>
              <a:gd name="T67" fmla="*/ 2147483647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9"/>
              <a:gd name="T103" fmla="*/ 0 h 88"/>
              <a:gd name="T104" fmla="*/ 109 w 109"/>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rgbClr val="8AC028"/>
          </a:solidFill>
          <a:ln>
            <a:noFill/>
          </a:ln>
        </p:spPr>
        <p:txBody>
          <a:bodyPr anchor="ctr"/>
          <a:lstStyle/>
          <a:p>
            <a:endParaRPr lang="zh-CN" altLang="en-US"/>
          </a:p>
        </p:txBody>
      </p:sp>
      <p:sp>
        <p:nvSpPr>
          <p:cNvPr id="25" name="圆角矩形 23"/>
          <p:cNvSpPr>
            <a:spLocks noChangeArrowheads="1"/>
          </p:cNvSpPr>
          <p:nvPr/>
        </p:nvSpPr>
        <p:spPr bwMode="auto">
          <a:xfrm>
            <a:off x="993775" y="1078865"/>
            <a:ext cx="10906760" cy="5779135"/>
          </a:xfrm>
          <a:prstGeom prst="roundRect">
            <a:avLst>
              <a:gd name="adj" fmla="val 50000"/>
            </a:avLst>
          </a:prstGeom>
          <a:solidFill>
            <a:srgbClr val="296700"/>
          </a:solidFill>
          <a:ln>
            <a:noFill/>
          </a:ln>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5" name="矩形 4"/>
          <p:cNvSpPr/>
          <p:nvPr/>
        </p:nvSpPr>
        <p:spPr>
          <a:xfrm>
            <a:off x="1203960" y="149860"/>
            <a:ext cx="4891405" cy="914400"/>
          </a:xfrm>
          <a:prstGeom prst="rect">
            <a:avLst/>
          </a:prstGeom>
          <a:solidFill>
            <a:srgbClr val="8AC028"/>
          </a:solidFill>
        </p:spPr>
        <p:txBody>
          <a:bodyPr wrap="square">
            <a:spAutoFit/>
          </a:bodyPr>
          <a:lstStyle/>
          <a:p>
            <a:r>
              <a:rPr lang="zh-CN" altLang="en-US" sz="4000" dirty="0" smtClean="0">
                <a:solidFill>
                  <a:schemeClr val="bg1"/>
                </a:solidFill>
                <a:latin typeface="华文琥珀" panose="02010800040101010101" charset="-122"/>
                <a:ea typeface="华文琥珀" panose="02010800040101010101" charset="-122"/>
              </a:rPr>
              <a:t>对计算机系统的认识</a:t>
            </a:r>
            <a:r>
              <a:rPr lang="zh-CN" altLang="en-US" dirty="0" smtClean="0">
                <a:solidFill>
                  <a:schemeClr val="bg1"/>
                </a:solidFill>
                <a:latin typeface="微软雅黑" panose="020B0503020204020204" pitchFamily="34" charset="-122"/>
                <a:ea typeface="微软雅黑" panose="020B0503020204020204" pitchFamily="34" charset="-122"/>
              </a:rPr>
              <a:t> </a:t>
            </a:r>
            <a:endParaRPr lang="en-US" altLang="zh-CN" dirty="0" smtClean="0">
              <a:solidFill>
                <a:schemeClr val="bg1"/>
              </a:solidFill>
              <a:latin typeface="微软雅黑" panose="020B0503020204020204" pitchFamily="34" charset="-122"/>
              <a:ea typeface="微软雅黑" panose="020B0503020204020204" pitchFamily="34" charset="-122"/>
            </a:endParaRPr>
          </a:p>
          <a:p>
            <a:endParaRPr lang="zh-CN" altLang="en-US" sz="1400" dirty="0">
              <a:solidFill>
                <a:schemeClr val="bg1"/>
              </a:solidFill>
            </a:endParaRPr>
          </a:p>
        </p:txBody>
      </p:sp>
      <p:sp>
        <p:nvSpPr>
          <p:cNvPr id="26" name="Freeform 24"/>
          <p:cNvSpPr>
            <a:spLocks noEditPoints="1" noChangeArrowheads="1"/>
          </p:cNvSpPr>
          <p:nvPr/>
        </p:nvSpPr>
        <p:spPr bwMode="auto">
          <a:xfrm>
            <a:off x="250190" y="5462905"/>
            <a:ext cx="1499235" cy="1138555"/>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rgbClr val="296700"/>
          </a:solidFill>
          <a:ln>
            <a:noFill/>
          </a:ln>
        </p:spPr>
        <p:txBody>
          <a:bodyPr anchor="ctr"/>
          <a:lstStyle/>
          <a:p>
            <a:endParaRPr lang="zh-CN" altLang="en-US"/>
          </a:p>
        </p:txBody>
      </p:sp>
      <p:sp>
        <p:nvSpPr>
          <p:cNvPr id="19" name="文本框 12"/>
          <p:cNvSpPr>
            <a:spLocks noChangeArrowheads="1"/>
          </p:cNvSpPr>
          <p:nvPr/>
        </p:nvSpPr>
        <p:spPr bwMode="auto">
          <a:xfrm>
            <a:off x="2353310" y="1367155"/>
            <a:ext cx="8187690" cy="523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buFont typeface="Arial" panose="020B0604020202020204" pitchFamily="34" charset="0"/>
              <a:defRPr sz="2100">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从系统通电开始，直到系统断电，处理器一直在不断的执行程序计数器指向的指令，再更新程序计数器，使其指向下一条指令。</a:t>
            </a:r>
            <a:endParaRPr lang="zh-CN" altLang="en-US"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zh-CN" altLang="en-US"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软件一般是由操作系统和应用软件组成。操作系统是管理和控制计算机硬件与软件资源的计算机程序，是直接运行在“裸机”上的最基本的系统软件，任何其他软件都必须在操作系统的支持下才能运行。操作系统可以作用在计算机的各个方面。主要是控制计算机内各程序间的运行，管理计算机系统的数据资源，还可以同时管理计算机的软件和硬件。为用户提供一个更好的使用界面，并为其他类型的软件提供必要的服务和接口。并能够防止硬件被失控的应用程序滥用。一般情况下，操作系统在正常工作时是不需要外界干涉的，操作系统能够根据应用程序的需求合理划分并分配资源（储存空间，CPU的划分）现今较为实用的操作系统有：Windows,UNIX,Linux等。目前较为普遍的应用软件一般有办公软件，例如：Microsoft Word、PPT、Excel表格、WPS等。还有各式各样的杀毒软件、娱乐软件。五花八门，使得计算机不再是单纯的办公机器，从原来的奢侈品变为了大众化的生活必须品。</a:t>
            </a:r>
            <a:endParaRPr lang="zh-CN" altLang="en-US"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ppt_x</p:attrName>
                                        </p:attrNameLst>
                                      </p:cBhvr>
                                      <p:tavLst>
                                        <p:tav tm="0">
                                          <p:val>
                                            <p:strVal val="0-#ppt_w/2"/>
                                          </p:val>
                                        </p:tav>
                                        <p:tav tm="100000">
                                          <p:val>
                                            <p:strVal val="#ppt_x"/>
                                          </p:val>
                                        </p:tav>
                                      </p:tavLst>
                                    </p:anim>
                                    <p:anim calcmode="lin" valueType="num">
                                      <p:cBhvr>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ppt_x</p:attrName>
                                        </p:attrNameLst>
                                      </p:cBhvr>
                                      <p:tavLst>
                                        <p:tav tm="0">
                                          <p:val>
                                            <p:strVal val="0-#ppt_w/2"/>
                                          </p:val>
                                        </p:tav>
                                        <p:tav tm="100000">
                                          <p:val>
                                            <p:strVal val="#ppt_x"/>
                                          </p:val>
                                        </p:tav>
                                      </p:tavLst>
                                    </p:anim>
                                    <p:anim calcmode="lin" valueType="num">
                                      <p:cBhvr>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0-#ppt_w/2"/>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ppt_x</p:attrName>
                                        </p:attrNameLst>
                                      </p:cBhvr>
                                      <p:tavLst>
                                        <p:tav tm="0">
                                          <p:val>
                                            <p:strVal val="0-#ppt_w/2"/>
                                          </p:val>
                                        </p:tav>
                                        <p:tav tm="100000">
                                          <p:val>
                                            <p:strVal val="#ppt_x"/>
                                          </p:val>
                                        </p:tav>
                                      </p:tavLst>
                                    </p:anim>
                                    <p:anim calcmode="lin" valueType="num">
                                      <p:cBhvr>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ppt_x</p:attrName>
                                        </p:attrNameLst>
                                      </p:cBhvr>
                                      <p:tavLst>
                                        <p:tav tm="0">
                                          <p:val>
                                            <p:strVal val="1+#ppt_w/2"/>
                                          </p:val>
                                        </p:tav>
                                        <p:tav tm="100000">
                                          <p:val>
                                            <p:strVal val="#ppt_x"/>
                                          </p:val>
                                        </p:tav>
                                      </p:tavLst>
                                    </p:anim>
                                    <p:anim calcmode="lin" valueType="num">
                                      <p:cBhvr>
                                        <p:cTn id="52" dur="500" fill="hold"/>
                                        <p:tgtEl>
                                          <p:spTgt spid="25"/>
                                        </p:tgtEl>
                                        <p:attrNameLst>
                                          <p:attrName>ppt_y</p:attrName>
                                        </p:attrNameLst>
                                      </p:cBhvr>
                                      <p:tavLst>
                                        <p:tav tm="0">
                                          <p:val>
                                            <p:strVal val="#ppt_y"/>
                                          </p:val>
                                        </p:tav>
                                        <p:tav tm="100000">
                                          <p:val>
                                            <p:strVal val="#ppt_y"/>
                                          </p:val>
                                        </p:tav>
                                      </p:tavLst>
                                    </p:anim>
                                  </p:childTnLst>
                                </p:cTn>
                              </p:par>
                              <p:par>
                                <p:cTn id="53" presetID="41" presetClass="entr" presetSubtype="0" fill="hold" grpId="0" nodeType="withEffect">
                                  <p:stCondLst>
                                    <p:cond delay="0"/>
                                  </p:stCondLst>
                                  <p:iterate type="lt">
                                    <p:tmPct val="10000"/>
                                  </p:iterate>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9"/>
                                        </p:tgtEl>
                                        <p:attrNameLst>
                                          <p:attrName>ppt_y</p:attrName>
                                        </p:attrNameLst>
                                      </p:cBhvr>
                                      <p:tavLst>
                                        <p:tav tm="0">
                                          <p:val>
                                            <p:strVal val="#ppt_y"/>
                                          </p:val>
                                        </p:tav>
                                        <p:tav tm="100000">
                                          <p:val>
                                            <p:strVal val="#ppt_y"/>
                                          </p:val>
                                        </p:tav>
                                      </p:tavLst>
                                    </p:anim>
                                    <p:anim calcmode="lin" valueType="num">
                                      <p:cBhvr>
                                        <p:cTn id="57"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9"/>
                                        </p:tgtEl>
                                        <p:attrNameLst>
                                          <p:attrName>ppt_w</p:attrName>
                                        </p:attrNameLst>
                                      </p:cBhvr>
                                      <p:tavLst>
                                        <p:tav tm="0">
                                          <p:val>
                                            <p:strVal val="#ppt_w/10"/>
                                          </p:val>
                                        </p:tav>
                                        <p:tav tm="50000">
                                          <p:val>
                                            <p:strVal val="#ppt_w+.01"/>
                                          </p:val>
                                        </p:tav>
                                        <p:tav tm="100000">
                                          <p:val>
                                            <p:strVal val="#ppt_w"/>
                                          </p:val>
                                        </p:tav>
                                      </p:tavLst>
                                    </p:anim>
                                    <p:animEffect>
                                      <p:cBhvr>
                                        <p:cTn id="59"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9" grpId="0" bldLvl="0" autoUpdateAnimBg="0"/>
      <p:bldP spid="20" grpId="0" bldLvl="0" animBg="1"/>
      <p:bldP spid="22" grpId="0" bldLvl="0" animBg="1"/>
      <p:bldP spid="24" grpId="0" bldLvl="0" animBg="1"/>
      <p:bldP spid="25" grpId="0" bldLvl="0" animBg="1" autoUpdateAnimBg="0"/>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20" name="矩形 19"/>
          <p:cNvSpPr/>
          <p:nvPr/>
        </p:nvSpPr>
        <p:spPr>
          <a:xfrm>
            <a:off x="-28575" y="76835"/>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cxnSp>
        <p:nvCxnSpPr>
          <p:cNvPr id="10" name="直接连接符 9"/>
          <p:cNvCxnSpPr/>
          <p:nvPr/>
        </p:nvCxnSpPr>
        <p:spPr>
          <a:xfrm>
            <a:off x="7936974" y="574651"/>
            <a:ext cx="3628186"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1037817" y="1417615"/>
            <a:ext cx="0" cy="4354131"/>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0" y="7620"/>
            <a:ext cx="12221210" cy="6842760"/>
          </a:xfrm>
          <a:prstGeom prst="roundRect">
            <a:avLst>
              <a:gd name="adj" fmla="val 8096"/>
            </a:avLst>
          </a:prstGeom>
          <a:solidFill>
            <a:srgbClr val="296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551815" y="1035685"/>
            <a:ext cx="11449685" cy="2222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任意多边形 6"/>
          <p:cNvSpPr>
            <a:spLocks noChangeAspect="1"/>
          </p:cNvSpPr>
          <p:nvPr/>
        </p:nvSpPr>
        <p:spPr>
          <a:xfrm>
            <a:off x="10053955" y="206375"/>
            <a:ext cx="1242060" cy="1210945"/>
          </a:xfrm>
          <a:custGeom>
            <a:avLst/>
            <a:gdLst>
              <a:gd name="connsiteX0" fmla="*/ 371036 w 3082990"/>
              <a:gd name="connsiteY0" fmla="*/ 371036 h 3005540"/>
              <a:gd name="connsiteX1" fmla="*/ 371036 w 3082990"/>
              <a:gd name="connsiteY1" fmla="*/ 1921998 h 3005540"/>
              <a:gd name="connsiteX2" fmla="*/ 2711954 w 3082990"/>
              <a:gd name="connsiteY2" fmla="*/ 1921998 h 3005540"/>
              <a:gd name="connsiteX3" fmla="*/ 2711954 w 3082990"/>
              <a:gd name="connsiteY3" fmla="*/ 371036 h 3005540"/>
              <a:gd name="connsiteX4" fmla="*/ 0 w 3082990"/>
              <a:gd name="connsiteY4" fmla="*/ 0 h 3005540"/>
              <a:gd name="connsiteX5" fmla="*/ 3082990 w 3082990"/>
              <a:gd name="connsiteY5" fmla="*/ 0 h 3005540"/>
              <a:gd name="connsiteX6" fmla="*/ 3082990 w 3082990"/>
              <a:gd name="connsiteY6" fmla="*/ 2293034 h 3005540"/>
              <a:gd name="connsiteX7" fmla="*/ 1825302 w 3082990"/>
              <a:gd name="connsiteY7" fmla="*/ 2293034 h 3005540"/>
              <a:gd name="connsiteX8" fmla="*/ 1825302 w 3082990"/>
              <a:gd name="connsiteY8" fmla="*/ 2639780 h 3005540"/>
              <a:gd name="connsiteX9" fmla="*/ 2423592 w 3082990"/>
              <a:gd name="connsiteY9" fmla="*/ 2639780 h 3005540"/>
              <a:gd name="connsiteX10" fmla="*/ 2423592 w 3082990"/>
              <a:gd name="connsiteY10" fmla="*/ 3005540 h 3005540"/>
              <a:gd name="connsiteX11" fmla="*/ 659398 w 3082990"/>
              <a:gd name="connsiteY11" fmla="*/ 3005540 h 3005540"/>
              <a:gd name="connsiteX12" fmla="*/ 659398 w 3082990"/>
              <a:gd name="connsiteY12" fmla="*/ 2639780 h 3005540"/>
              <a:gd name="connsiteX13" fmla="*/ 1257688 w 3082990"/>
              <a:gd name="connsiteY13" fmla="*/ 2639780 h 3005540"/>
              <a:gd name="connsiteX14" fmla="*/ 1257688 w 3082990"/>
              <a:gd name="connsiteY14" fmla="*/ 2293034 h 3005540"/>
              <a:gd name="connsiteX15" fmla="*/ 0 w 3082990"/>
              <a:gd name="connsiteY15" fmla="*/ 2293034 h 300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2990" h="3005540">
                <a:moveTo>
                  <a:pt x="371036" y="371036"/>
                </a:moveTo>
                <a:lnTo>
                  <a:pt x="371036" y="1921998"/>
                </a:lnTo>
                <a:lnTo>
                  <a:pt x="2711954" y="1921998"/>
                </a:lnTo>
                <a:lnTo>
                  <a:pt x="2711954" y="371036"/>
                </a:lnTo>
                <a:close/>
                <a:moveTo>
                  <a:pt x="0" y="0"/>
                </a:moveTo>
                <a:lnTo>
                  <a:pt x="3082990" y="0"/>
                </a:lnTo>
                <a:lnTo>
                  <a:pt x="3082990" y="2293034"/>
                </a:lnTo>
                <a:lnTo>
                  <a:pt x="1825302" y="2293034"/>
                </a:lnTo>
                <a:lnTo>
                  <a:pt x="1825302" y="2639780"/>
                </a:lnTo>
                <a:lnTo>
                  <a:pt x="2423592" y="2639780"/>
                </a:lnTo>
                <a:lnTo>
                  <a:pt x="2423592" y="3005540"/>
                </a:lnTo>
                <a:lnTo>
                  <a:pt x="659398" y="3005540"/>
                </a:lnTo>
                <a:lnTo>
                  <a:pt x="659398" y="2639780"/>
                </a:lnTo>
                <a:lnTo>
                  <a:pt x="1257688" y="2639780"/>
                </a:lnTo>
                <a:lnTo>
                  <a:pt x="1257688" y="2293034"/>
                </a:lnTo>
                <a:lnTo>
                  <a:pt x="0" y="22930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9210" y="2265045"/>
            <a:ext cx="12190730" cy="4376420"/>
          </a:xfrm>
          <a:prstGeom prst="rect">
            <a:avLst/>
          </a:prstGeom>
          <a:noFill/>
        </p:spPr>
        <p:txBody>
          <a:bodyPr wrap="square" rtlCol="0">
            <a:spAutoFit/>
          </a:bodyPr>
          <a:lstStyle/>
          <a:p>
            <a:pPr marL="285750" indent="-285750">
              <a:spcBef>
                <a:spcPts val="600"/>
              </a:spcBef>
              <a:buFont typeface="Wingdings" panose="05000000000000000000" pitchFamily="2" charset="2"/>
              <a:buChar char="l"/>
            </a:pPr>
            <a:r>
              <a:rPr lang="zh-CN" altLang="en-US" sz="4000" dirty="0" smtClean="0">
                <a:latin typeface="华文琥珀" panose="02010800040101010101" charset="-122"/>
                <a:ea typeface="华文琥珀" panose="02010800040101010101" charset="-122"/>
              </a:rPr>
              <a:t>随着计算机的不断普及，越来越多的人都可以体验到计算机给我们的生活、学习等各方面带来的方便和快捷。随着时代的进步，计算机发展的脚步可谓是日新月异，我们每个人对计算机的要求也越来越高。特别是在玩儿大型游戏的时候，还有一些需要高速处理的软件对计算机的性能也是一个巨大的挑战！而作为计算机的核心部件的CPU起到了举足轻重的作用。</a:t>
            </a:r>
            <a:endParaRPr lang="zh-CN" altLang="en-US" sz="4000" dirty="0" smtClean="0">
              <a:latin typeface="华文琥珀" panose="02010800040101010101" charset="-122"/>
              <a:ea typeface="华文琥珀" panose="02010800040101010101"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85875" y="119380"/>
            <a:ext cx="5382260" cy="701040"/>
          </a:xfrm>
          <a:prstGeom prst="rect">
            <a:avLst/>
          </a:prstGeom>
          <a:solidFill>
            <a:srgbClr val="8AC028"/>
          </a:solidFill>
        </p:spPr>
        <p:txBody>
          <a:bodyPr wrap="square">
            <a:spAutoFit/>
          </a:bodyPr>
          <a:lstStyle/>
          <a:p>
            <a:r>
              <a:rPr lang="zh-CN" altLang="en-US" sz="4000" dirty="0" smtClean="0">
                <a:solidFill>
                  <a:schemeClr val="bg1"/>
                </a:solidFill>
                <a:latin typeface="华文琥珀" panose="02010800040101010101" charset="-122"/>
                <a:ea typeface="华文琥珀" panose="02010800040101010101" charset="-122"/>
              </a:rPr>
              <a:t>对计算机系统的认识 </a:t>
            </a:r>
            <a:endParaRPr lang="zh-CN" altLang="en-US" sz="4000" dirty="0">
              <a:solidFill>
                <a:schemeClr val="bg1"/>
              </a:solidFill>
              <a:latin typeface="华文琥珀" panose="02010800040101010101" charset="-122"/>
              <a:ea typeface="华文琥珀" panose="02010800040101010101"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sp>
        <p:nvSpPr>
          <p:cNvPr id="18" name="任意多边形 17"/>
          <p:cNvSpPr>
            <a:spLocks noChangeAspect="1"/>
          </p:cNvSpPr>
          <p:nvPr/>
        </p:nvSpPr>
        <p:spPr>
          <a:xfrm flipV="1">
            <a:off x="513080" y="1057910"/>
            <a:ext cx="1160780" cy="1118870"/>
          </a:xfrm>
          <a:custGeom>
            <a:avLst/>
            <a:gdLst>
              <a:gd name="connsiteX0" fmla="*/ 4122295 w 5404520"/>
              <a:gd name="connsiteY0" fmla="*/ 771209 h 5578522"/>
              <a:gd name="connsiteX1" fmla="*/ 1625087 w 5404520"/>
              <a:gd name="connsiteY1" fmla="*/ 3268417 h 5578522"/>
              <a:gd name="connsiteX2" fmla="*/ 2136098 w 5404520"/>
              <a:gd name="connsiteY2" fmla="*/ 3779441 h 5578522"/>
              <a:gd name="connsiteX3" fmla="*/ 4633306 w 5404520"/>
              <a:gd name="connsiteY3" fmla="*/ 1282234 h 5578522"/>
              <a:gd name="connsiteX4" fmla="*/ 572320 w 5404520"/>
              <a:gd name="connsiteY4" fmla="*/ 713095 h 5578522"/>
              <a:gd name="connsiteX5" fmla="*/ 2852382 w 5404520"/>
              <a:gd name="connsiteY5" fmla="*/ 713095 h 5578522"/>
              <a:gd name="connsiteX6" fmla="*/ 2852382 w 5404520"/>
              <a:gd name="connsiteY6" fmla="*/ 1038678 h 5578522"/>
              <a:gd name="connsiteX7" fmla="*/ 820286 w 5404520"/>
              <a:gd name="connsiteY7" fmla="*/ 1038678 h 5578522"/>
              <a:gd name="connsiteX8" fmla="*/ 324248 w 5404520"/>
              <a:gd name="connsiteY8" fmla="*/ 1534716 h 5578522"/>
              <a:gd name="connsiteX9" fmla="*/ 324248 w 5404520"/>
              <a:gd name="connsiteY9" fmla="*/ 4759572 h 5578522"/>
              <a:gd name="connsiteX10" fmla="*/ 820286 w 5404520"/>
              <a:gd name="connsiteY10" fmla="*/ 5255611 h 5578522"/>
              <a:gd name="connsiteX11" fmla="*/ 4045143 w 5404520"/>
              <a:gd name="connsiteY11" fmla="*/ 5255611 h 5578522"/>
              <a:gd name="connsiteX12" fmla="*/ 4541180 w 5404520"/>
              <a:gd name="connsiteY12" fmla="*/ 4759572 h 5578522"/>
              <a:gd name="connsiteX13" fmla="*/ 4541180 w 5404520"/>
              <a:gd name="connsiteY13" fmla="*/ 2466832 h 5578522"/>
              <a:gd name="connsiteX14" fmla="*/ 4865427 w 5404520"/>
              <a:gd name="connsiteY14" fmla="*/ 2466832 h 5578522"/>
              <a:gd name="connsiteX15" fmla="*/ 4865427 w 5404520"/>
              <a:gd name="connsiteY15" fmla="*/ 5006202 h 5578522"/>
              <a:gd name="connsiteX16" fmla="*/ 4293107 w 5404520"/>
              <a:gd name="connsiteY16" fmla="*/ 5578522 h 5578522"/>
              <a:gd name="connsiteX17" fmla="*/ 572320 w 5404520"/>
              <a:gd name="connsiteY17" fmla="*/ 5578522 h 5578522"/>
              <a:gd name="connsiteX18" fmla="*/ 0 w 5404520"/>
              <a:gd name="connsiteY18" fmla="*/ 5006202 h 5578522"/>
              <a:gd name="connsiteX19" fmla="*/ 0 w 5404520"/>
              <a:gd name="connsiteY19" fmla="*/ 1285415 h 5578522"/>
              <a:gd name="connsiteX20" fmla="*/ 572320 w 5404520"/>
              <a:gd name="connsiteY20" fmla="*/ 713095 h 5578522"/>
              <a:gd name="connsiteX21" fmla="*/ 4202052 w 5404520"/>
              <a:gd name="connsiteY21" fmla="*/ 423450 h 5578522"/>
              <a:gd name="connsiteX22" fmla="*/ 4981079 w 5404520"/>
              <a:gd name="connsiteY22" fmla="*/ 1202477 h 5578522"/>
              <a:gd name="connsiteX23" fmla="*/ 2043885 w 5404520"/>
              <a:gd name="connsiteY23" fmla="*/ 4139670 h 5578522"/>
              <a:gd name="connsiteX24" fmla="*/ 939051 w 5404520"/>
              <a:gd name="connsiteY24" fmla="*/ 4465464 h 5578522"/>
              <a:gd name="connsiteX25" fmla="*/ 1264859 w 5404520"/>
              <a:gd name="connsiteY25" fmla="*/ 3360643 h 5578522"/>
              <a:gd name="connsiteX26" fmla="*/ 4732763 w 5404520"/>
              <a:gd name="connsiteY26" fmla="*/ 860 h 5578522"/>
              <a:gd name="connsiteX27" fmla="*/ 4926479 w 5404520"/>
              <a:gd name="connsiteY27" fmla="*/ 68188 h 5578522"/>
              <a:gd name="connsiteX28" fmla="*/ 5336328 w 5404520"/>
              <a:gd name="connsiteY28" fmla="*/ 478036 h 5578522"/>
              <a:gd name="connsiteX29" fmla="*/ 5305154 w 5404520"/>
              <a:gd name="connsiteY29" fmla="*/ 878402 h 5578522"/>
              <a:gd name="connsiteX30" fmla="*/ 5089376 w 5404520"/>
              <a:gd name="connsiteY30" fmla="*/ 1094166 h 5578522"/>
              <a:gd name="connsiteX31" fmla="*/ 4310350 w 5404520"/>
              <a:gd name="connsiteY31" fmla="*/ 315139 h 5578522"/>
              <a:gd name="connsiteX32" fmla="*/ 4526127 w 5404520"/>
              <a:gd name="connsiteY32" fmla="*/ 99375 h 5578522"/>
              <a:gd name="connsiteX33" fmla="*/ 4732763 w 5404520"/>
              <a:gd name="connsiteY33" fmla="*/ 860 h 55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04520" h="5578522">
                <a:moveTo>
                  <a:pt x="4122295" y="771209"/>
                </a:moveTo>
                <a:lnTo>
                  <a:pt x="1625087" y="3268417"/>
                </a:lnTo>
                <a:lnTo>
                  <a:pt x="2136098" y="3779441"/>
                </a:lnTo>
                <a:lnTo>
                  <a:pt x="4633306" y="1282234"/>
                </a:lnTo>
                <a:close/>
                <a:moveTo>
                  <a:pt x="572320" y="713095"/>
                </a:moveTo>
                <a:lnTo>
                  <a:pt x="2852382" y="713095"/>
                </a:lnTo>
                <a:lnTo>
                  <a:pt x="2852382" y="1038678"/>
                </a:lnTo>
                <a:lnTo>
                  <a:pt x="820286" y="1038678"/>
                </a:lnTo>
                <a:cubicBezTo>
                  <a:pt x="546332" y="1038678"/>
                  <a:pt x="324248" y="1260762"/>
                  <a:pt x="324248" y="1534716"/>
                </a:cubicBezTo>
                <a:lnTo>
                  <a:pt x="324248" y="4759572"/>
                </a:lnTo>
                <a:cubicBezTo>
                  <a:pt x="324248" y="5033527"/>
                  <a:pt x="546332" y="5255611"/>
                  <a:pt x="820286" y="5255611"/>
                </a:cubicBezTo>
                <a:lnTo>
                  <a:pt x="4045143" y="5255611"/>
                </a:lnTo>
                <a:cubicBezTo>
                  <a:pt x="4319097" y="5255611"/>
                  <a:pt x="4541180" y="5033527"/>
                  <a:pt x="4541180" y="4759572"/>
                </a:cubicBezTo>
                <a:lnTo>
                  <a:pt x="4541180" y="2466832"/>
                </a:lnTo>
                <a:lnTo>
                  <a:pt x="4865427" y="2466832"/>
                </a:lnTo>
                <a:lnTo>
                  <a:pt x="4865427" y="5006202"/>
                </a:lnTo>
                <a:cubicBezTo>
                  <a:pt x="4865427" y="5322286"/>
                  <a:pt x="4609191" y="5578522"/>
                  <a:pt x="4293107" y="5578522"/>
                </a:cubicBezTo>
                <a:lnTo>
                  <a:pt x="572320" y="5578522"/>
                </a:lnTo>
                <a:cubicBezTo>
                  <a:pt x="256236" y="5578522"/>
                  <a:pt x="0" y="5322286"/>
                  <a:pt x="0" y="5006202"/>
                </a:cubicBezTo>
                <a:lnTo>
                  <a:pt x="0" y="1285415"/>
                </a:lnTo>
                <a:cubicBezTo>
                  <a:pt x="0" y="969331"/>
                  <a:pt x="256236" y="713095"/>
                  <a:pt x="572320" y="713095"/>
                </a:cubicBezTo>
                <a:close/>
                <a:moveTo>
                  <a:pt x="4202052" y="423450"/>
                </a:moveTo>
                <a:lnTo>
                  <a:pt x="4981079" y="1202477"/>
                </a:lnTo>
                <a:lnTo>
                  <a:pt x="2043885" y="4139670"/>
                </a:lnTo>
                <a:lnTo>
                  <a:pt x="939051" y="4465464"/>
                </a:lnTo>
                <a:lnTo>
                  <a:pt x="1264859" y="3360643"/>
                </a:lnTo>
                <a:close/>
                <a:moveTo>
                  <a:pt x="4732763" y="860"/>
                </a:moveTo>
                <a:cubicBezTo>
                  <a:pt x="4805207" y="-4775"/>
                  <a:pt x="4875509" y="17218"/>
                  <a:pt x="4926479" y="68188"/>
                </a:cubicBezTo>
                <a:lnTo>
                  <a:pt x="5336328" y="478036"/>
                </a:lnTo>
                <a:cubicBezTo>
                  <a:pt x="5438282" y="579990"/>
                  <a:pt x="5424311" y="759231"/>
                  <a:pt x="5305154" y="878402"/>
                </a:cubicBezTo>
                <a:cubicBezTo>
                  <a:pt x="5233228" y="950328"/>
                  <a:pt x="5161302" y="1022240"/>
                  <a:pt x="5089376" y="1094166"/>
                </a:cubicBezTo>
                <a:lnTo>
                  <a:pt x="4310350" y="315139"/>
                </a:lnTo>
                <a:lnTo>
                  <a:pt x="4526127" y="99375"/>
                </a:lnTo>
                <a:cubicBezTo>
                  <a:pt x="4585706" y="39797"/>
                  <a:pt x="4660305" y="6508"/>
                  <a:pt x="4732763" y="8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3799"/>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1000"/>
                                        <p:tgtEl>
                                          <p:spTgt spid="10"/>
                                        </p:tgtEl>
                                      </p:cBhvr>
                                    </p:animEffect>
                                  </p:childTnLst>
                                </p:cTn>
                              </p:par>
                            </p:childTnLst>
                          </p:cTn>
                        </p:par>
                        <p:par>
                          <p:cTn id="40" fill="hold">
                            <p:stCondLst>
                              <p:cond delay="4799"/>
                            </p:stCondLst>
                            <p:childTnLst>
                              <p:par>
                                <p:cTn id="41" presetID="10" presetClass="entr" presetSubtype="0" fill="hold" grpId="0" nodeType="afterEffect">
                                  <p:stCondLst>
                                    <p:cond delay="0"/>
                                  </p:stCondLst>
                                  <p:iterate type="lt">
                                    <p:tmPct val="10000"/>
                                  </p:iterate>
                                  <p:childTnLst>
                                    <p:set>
                                      <p:cBhvr>
                                        <p:cTn id="42" dur="1" fill="hold">
                                          <p:stCondLst>
                                            <p:cond delay="0"/>
                                          </p:stCondLst>
                                        </p:cTn>
                                        <p:tgtEl>
                                          <p:spTgt spid="11"/>
                                        </p:tgtEl>
                                        <p:attrNameLst>
                                          <p:attrName>style.visibility</p:attrName>
                                        </p:attrNameLst>
                                      </p:cBhvr>
                                      <p:to>
                                        <p:strVal val="visible"/>
                                      </p:to>
                                    </p:set>
                                    <p:animEffect transition="in" filter="fade">
                                      <p:cBhvr>
                                        <p:cTn id="43" dur="750"/>
                                        <p:tgtEl>
                                          <p:spTgt spid="11"/>
                                        </p:tgtEl>
                                      </p:cBhvr>
                                    </p:animEffect>
                                  </p:childTnLst>
                                </p:cTn>
                              </p:par>
                            </p:childTnLst>
                          </p:cTn>
                        </p:par>
                        <p:par>
                          <p:cTn id="44" fill="hold">
                            <p:stCondLst>
                              <p:cond delay="17475"/>
                            </p:stCondLst>
                            <p:childTnLst>
                              <p:par>
                                <p:cTn id="45" presetID="22" presetClass="entr" presetSubtype="1"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1000"/>
                                        <p:tgtEl>
                                          <p:spTgt spid="12"/>
                                        </p:tgtEl>
                                      </p:cBhvr>
                                    </p:animEffect>
                                  </p:childTnLst>
                                </p:cTn>
                              </p:par>
                            </p:childTnLst>
                          </p:cTn>
                        </p:par>
                        <p:par>
                          <p:cTn id="48" fill="hold">
                            <p:stCondLst>
                              <p:cond delay="18475"/>
                            </p:stCondLst>
                            <p:childTnLst>
                              <p:par>
                                <p:cTn id="49" presetID="42"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1000"/>
                                        <p:tgtEl>
                                          <p:spTgt spid="18"/>
                                        </p:tgtEl>
                                      </p:cBhvr>
                                    </p:animEffect>
                                    <p:anim calcmode="lin" valueType="num">
                                      <p:cBhvr>
                                        <p:cTn id="57" dur="1000" fill="hold"/>
                                        <p:tgtEl>
                                          <p:spTgt spid="18"/>
                                        </p:tgtEl>
                                        <p:attrNameLst>
                                          <p:attrName>ppt_x</p:attrName>
                                        </p:attrNameLst>
                                      </p:cBhvr>
                                      <p:tavLst>
                                        <p:tav tm="0">
                                          <p:val>
                                            <p:strVal val="#ppt_x"/>
                                          </p:val>
                                        </p:tav>
                                        <p:tav tm="100000">
                                          <p:val>
                                            <p:strVal val="#ppt_x"/>
                                          </p:val>
                                        </p:tav>
                                      </p:tavLst>
                                    </p:anim>
                                    <p:anim calcmode="lin" valueType="num">
                                      <p:cBhvr>
                                        <p:cTn id="58" dur="1000" fill="hold"/>
                                        <p:tgtEl>
                                          <p:spTgt spid="18"/>
                                        </p:tgtEl>
                                        <p:attrNameLst>
                                          <p:attrName>ppt_y</p:attrName>
                                        </p:attrNameLst>
                                      </p:cBhvr>
                                      <p:tavLst>
                                        <p:tav tm="0">
                                          <p:val>
                                            <p:strVal val="#ppt_y+.1"/>
                                          </p:val>
                                        </p:tav>
                                        <p:tav tm="100000">
                                          <p:val>
                                            <p:strVal val="#ppt_y"/>
                                          </p:val>
                                        </p:tav>
                                      </p:tavLst>
                                    </p:anim>
                                  </p:childTnLst>
                                </p:cTn>
                              </p:par>
                            </p:childTnLst>
                          </p:cTn>
                        </p:par>
                        <p:par>
                          <p:cTn id="59" fill="hold">
                            <p:stCondLst>
                              <p:cond delay="19475"/>
                            </p:stCondLst>
                            <p:childTnLst>
                              <p:par>
                                <p:cTn id="60" presetID="22" presetClass="entr" presetSubtype="8"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bldLvl="0" animBg="1"/>
      <p:bldP spid="11" grpId="0"/>
      <p:bldP spid="13" grpId="0" bldLvl="0" animBg="1"/>
      <p:bldP spid="1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27" name="矩形 26"/>
          <p:cNvSpPr/>
          <p:nvPr/>
        </p:nvSpPr>
        <p:spPr>
          <a:xfrm>
            <a:off x="0" y="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167765" y="191770"/>
            <a:ext cx="5214620" cy="701040"/>
          </a:xfrm>
          <a:prstGeom prst="rect">
            <a:avLst/>
          </a:prstGeom>
          <a:solidFill>
            <a:srgbClr val="8AC028"/>
          </a:solidFill>
        </p:spPr>
        <p:txBody>
          <a:bodyPr wrap="square">
            <a:spAutoFit/>
          </a:bodyPr>
          <a:lstStyle/>
          <a:p>
            <a:r>
              <a:rPr lang="zh-CN" altLang="en-US" sz="4000" dirty="0" smtClean="0">
                <a:solidFill>
                  <a:schemeClr val="bg1"/>
                </a:solidFill>
                <a:latin typeface="华文琥珀" panose="02010800040101010101" charset="-122"/>
                <a:ea typeface="华文琥珀" panose="02010800040101010101" charset="-122"/>
              </a:rPr>
              <a:t> 对</a:t>
            </a:r>
            <a:r>
              <a:rPr lang="en-US" altLang="zh-CN" sz="4000" dirty="0" smtClean="0">
                <a:solidFill>
                  <a:schemeClr val="bg1"/>
                </a:solidFill>
                <a:latin typeface="华文琥珀" panose="02010800040101010101" charset="-122"/>
                <a:ea typeface="华文琥珀" panose="02010800040101010101" charset="-122"/>
              </a:rPr>
              <a:t>C</a:t>
            </a:r>
            <a:r>
              <a:rPr lang="zh-CN" altLang="en-US" sz="4000" dirty="0" smtClean="0">
                <a:solidFill>
                  <a:schemeClr val="bg1"/>
                </a:solidFill>
                <a:latin typeface="华文琥珀" panose="02010800040101010101" charset="-122"/>
                <a:ea typeface="华文琥珀" panose="02010800040101010101" charset="-122"/>
              </a:rPr>
              <a:t>语言指针的认识</a:t>
            </a:r>
            <a:endParaRPr lang="en-US" altLang="zh-CN" sz="4000" dirty="0" smtClean="0">
              <a:solidFill>
                <a:schemeClr val="bg1"/>
              </a:solidFill>
              <a:latin typeface="华文琥珀" panose="02010800040101010101" charset="-122"/>
              <a:ea typeface="华文琥珀" panose="02010800040101010101" charset="-122"/>
            </a:endParaRPr>
          </a:p>
        </p:txBody>
      </p:sp>
      <p:cxnSp>
        <p:nvCxnSpPr>
          <p:cNvPr id="6" name="直接连接符 5"/>
          <p:cNvCxnSpPr/>
          <p:nvPr/>
        </p:nvCxnSpPr>
        <p:spPr>
          <a:xfrm>
            <a:off x="933450" y="2387487"/>
            <a:ext cx="3767328" cy="0"/>
          </a:xfrm>
          <a:prstGeom prst="line">
            <a:avLst/>
          </a:prstGeom>
          <a:ln w="22225">
            <a:solidFill>
              <a:srgbClr val="8AC028"/>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63866" y="1442959"/>
            <a:ext cx="2999232" cy="944880"/>
          </a:xfrm>
          <a:prstGeom prst="rect">
            <a:avLst/>
          </a:prstGeom>
          <a:noFill/>
        </p:spPr>
        <p:txBody>
          <a:bodyPr wrap="square" rtlCol="0">
            <a:spAutoFit/>
          </a:bodyPr>
          <a:lstStyle/>
          <a:p>
            <a:r>
              <a:rPr lang="zh-CN" altLang="en-US" sz="2800" dirty="0">
                <a:solidFill>
                  <a:schemeClr val="tx1">
                    <a:lumMod val="75000"/>
                    <a:lumOff val="25000"/>
                  </a:schemeClr>
                </a:solidFill>
                <a:latin typeface="华文琥珀" panose="02010800040101010101" charset="-122"/>
                <a:ea typeface="华文琥珀" panose="02010800040101010101" charset="-122"/>
              </a:rPr>
              <a:t>指针就是指向变量和对象的地址</a:t>
            </a:r>
            <a:endParaRPr lang="zh-CN" altLang="en-US" sz="2800" dirty="0">
              <a:solidFill>
                <a:schemeClr val="tx1">
                  <a:lumMod val="75000"/>
                  <a:lumOff val="25000"/>
                </a:schemeClr>
              </a:solidFill>
              <a:latin typeface="华文琥珀" panose="02010800040101010101" charset="-122"/>
              <a:ea typeface="华文琥珀" panose="02010800040101010101" charset="-122"/>
            </a:endParaRPr>
          </a:p>
        </p:txBody>
      </p:sp>
      <p:sp>
        <p:nvSpPr>
          <p:cNvPr id="8" name="Freeform 5"/>
          <p:cNvSpPr>
            <a:spLocks noEditPoints="1"/>
          </p:cNvSpPr>
          <p:nvPr/>
        </p:nvSpPr>
        <p:spPr bwMode="auto">
          <a:xfrm>
            <a:off x="933636" y="1612787"/>
            <a:ext cx="374686" cy="521624"/>
          </a:xfrm>
          <a:custGeom>
            <a:avLst/>
            <a:gdLst>
              <a:gd name="T0" fmla="*/ 31 w 83"/>
              <a:gd name="T1" fmla="*/ 75 h 117"/>
              <a:gd name="T2" fmla="*/ 28 w 83"/>
              <a:gd name="T3" fmla="*/ 38 h 117"/>
              <a:gd name="T4" fmla="*/ 34 w 83"/>
              <a:gd name="T5" fmla="*/ 35 h 117"/>
              <a:gd name="T6" fmla="*/ 42 w 83"/>
              <a:gd name="T7" fmla="*/ 37 h 117"/>
              <a:gd name="T8" fmla="*/ 49 w 83"/>
              <a:gd name="T9" fmla="*/ 35 h 117"/>
              <a:gd name="T10" fmla="*/ 56 w 83"/>
              <a:gd name="T11" fmla="*/ 37 h 117"/>
              <a:gd name="T12" fmla="*/ 51 w 83"/>
              <a:gd name="T13" fmla="*/ 64 h 117"/>
              <a:gd name="T14" fmla="*/ 62 w 83"/>
              <a:gd name="T15" fmla="*/ 56 h 117"/>
              <a:gd name="T16" fmla="*/ 24 w 83"/>
              <a:gd name="T17" fmla="*/ 13 h 117"/>
              <a:gd name="T18" fmla="*/ 62 w 83"/>
              <a:gd name="T19" fmla="*/ 42 h 117"/>
              <a:gd name="T20" fmla="*/ 60 w 83"/>
              <a:gd name="T21" fmla="*/ 47 h 117"/>
              <a:gd name="T22" fmla="*/ 56 w 83"/>
              <a:gd name="T23" fmla="*/ 97 h 117"/>
              <a:gd name="T24" fmla="*/ 32 w 83"/>
              <a:gd name="T25" fmla="*/ 93 h 117"/>
              <a:gd name="T26" fmla="*/ 56 w 83"/>
              <a:gd name="T27" fmla="*/ 90 h 117"/>
              <a:gd name="T28" fmla="*/ 25 w 83"/>
              <a:gd name="T29" fmla="*/ 86 h 117"/>
              <a:gd name="T30" fmla="*/ 24 w 83"/>
              <a:gd name="T31" fmla="*/ 93 h 117"/>
              <a:gd name="T32" fmla="*/ 25 w 83"/>
              <a:gd name="T33" fmla="*/ 102 h 117"/>
              <a:gd name="T34" fmla="*/ 57 w 83"/>
              <a:gd name="T35" fmla="*/ 102 h 117"/>
              <a:gd name="T36" fmla="*/ 32 w 83"/>
              <a:gd name="T37" fmla="*/ 98 h 117"/>
              <a:gd name="T38" fmla="*/ 25 w 83"/>
              <a:gd name="T39" fmla="*/ 108 h 117"/>
              <a:gd name="T40" fmla="*/ 20 w 83"/>
              <a:gd name="T41" fmla="*/ 102 h 117"/>
              <a:gd name="T42" fmla="*/ 19 w 83"/>
              <a:gd name="T43" fmla="*/ 92 h 117"/>
              <a:gd name="T44" fmla="*/ 20 w 83"/>
              <a:gd name="T45" fmla="*/ 85 h 117"/>
              <a:gd name="T46" fmla="*/ 14 w 83"/>
              <a:gd name="T47" fmla="*/ 61 h 117"/>
              <a:gd name="T48" fmla="*/ 63 w 83"/>
              <a:gd name="T49" fmla="*/ 5 h 117"/>
              <a:gd name="T50" fmla="*/ 60 w 83"/>
              <a:gd name="T51" fmla="*/ 83 h 117"/>
              <a:gd name="T52" fmla="*/ 60 w 83"/>
              <a:gd name="T53" fmla="*/ 91 h 117"/>
              <a:gd name="T54" fmla="*/ 60 w 83"/>
              <a:gd name="T55" fmla="*/ 99 h 117"/>
              <a:gd name="T56" fmla="*/ 59 w 83"/>
              <a:gd name="T57" fmla="*/ 108 h 117"/>
              <a:gd name="T58" fmla="*/ 34 w 83"/>
              <a:gd name="T59" fmla="*/ 75 h 117"/>
              <a:gd name="T60" fmla="*/ 37 w 83"/>
              <a:gd name="T61" fmla="*/ 75 h 117"/>
              <a:gd name="T62" fmla="*/ 39 w 83"/>
              <a:gd name="T63" fmla="*/ 65 h 117"/>
              <a:gd name="T64" fmla="*/ 40 w 83"/>
              <a:gd name="T65" fmla="*/ 50 h 117"/>
              <a:gd name="T66" fmla="*/ 46 w 83"/>
              <a:gd name="T67" fmla="*/ 49 h 117"/>
              <a:gd name="T68" fmla="*/ 44 w 83"/>
              <a:gd name="T69" fmla="*/ 52 h 117"/>
              <a:gd name="T70" fmla="*/ 46 w 83"/>
              <a:gd name="T71" fmla="*/ 65 h 117"/>
              <a:gd name="T72" fmla="*/ 42 w 83"/>
              <a:gd name="T73" fmla="*/ 75 h 117"/>
              <a:gd name="T74" fmla="*/ 41 w 83"/>
              <a:gd name="T75" fmla="*/ 75 h 117"/>
              <a:gd name="T76" fmla="*/ 41 w 83"/>
              <a:gd name="T77" fmla="*/ 75 h 117"/>
              <a:gd name="T78" fmla="*/ 47 w 83"/>
              <a:gd name="T79" fmla="*/ 66 h 117"/>
              <a:gd name="T80" fmla="*/ 49 w 83"/>
              <a:gd name="T81" fmla="*/ 75 h 117"/>
              <a:gd name="T82" fmla="*/ 32 w 83"/>
              <a:gd name="T83" fmla="*/ 38 h 117"/>
              <a:gd name="T84" fmla="*/ 42 w 83"/>
              <a:gd name="T85" fmla="*/ 38 h 117"/>
              <a:gd name="T86" fmla="*/ 43 w 83"/>
              <a:gd name="T87" fmla="*/ 38 h 117"/>
              <a:gd name="T88" fmla="*/ 52 w 83"/>
              <a:gd name="T89" fmla="*/ 38 h 117"/>
              <a:gd name="T90" fmla="*/ 48 w 83"/>
              <a:gd name="T91" fmla="*/ 53 h 117"/>
              <a:gd name="T92" fmla="*/ 49 w 83"/>
              <a:gd name="T93" fmla="*/ 46 h 117"/>
              <a:gd name="T94" fmla="*/ 35 w 83"/>
              <a:gd name="T95" fmla="*/ 48 h 117"/>
              <a:gd name="T96" fmla="*/ 37 w 83"/>
              <a:gd name="T97" fmla="*/ 5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 h="117">
                <a:moveTo>
                  <a:pt x="13" y="25"/>
                </a:moveTo>
                <a:cubicBezTo>
                  <a:pt x="10" y="38"/>
                  <a:pt x="15" y="47"/>
                  <a:pt x="21" y="56"/>
                </a:cubicBezTo>
                <a:cubicBezTo>
                  <a:pt x="25" y="62"/>
                  <a:pt x="29" y="68"/>
                  <a:pt x="31" y="75"/>
                </a:cubicBezTo>
                <a:cubicBezTo>
                  <a:pt x="31" y="75"/>
                  <a:pt x="31" y="75"/>
                  <a:pt x="31" y="75"/>
                </a:cubicBezTo>
                <a:cubicBezTo>
                  <a:pt x="31" y="69"/>
                  <a:pt x="31" y="69"/>
                  <a:pt x="31" y="69"/>
                </a:cubicBezTo>
                <a:cubicBezTo>
                  <a:pt x="31" y="67"/>
                  <a:pt x="32" y="66"/>
                  <a:pt x="33" y="64"/>
                </a:cubicBezTo>
                <a:cubicBezTo>
                  <a:pt x="34" y="64"/>
                  <a:pt x="35" y="63"/>
                  <a:pt x="36" y="63"/>
                </a:cubicBezTo>
                <a:cubicBezTo>
                  <a:pt x="28" y="38"/>
                  <a:pt x="28" y="38"/>
                  <a:pt x="28" y="38"/>
                </a:cubicBezTo>
                <a:cubicBezTo>
                  <a:pt x="27" y="37"/>
                  <a:pt x="27" y="37"/>
                  <a:pt x="27" y="37"/>
                </a:cubicBezTo>
                <a:cubicBezTo>
                  <a:pt x="28" y="37"/>
                  <a:pt x="28" y="37"/>
                  <a:pt x="28" y="37"/>
                </a:cubicBezTo>
                <a:cubicBezTo>
                  <a:pt x="30" y="37"/>
                  <a:pt x="31" y="37"/>
                  <a:pt x="32" y="37"/>
                </a:cubicBezTo>
                <a:cubicBezTo>
                  <a:pt x="33" y="37"/>
                  <a:pt x="34" y="36"/>
                  <a:pt x="34" y="35"/>
                </a:cubicBezTo>
                <a:cubicBezTo>
                  <a:pt x="35" y="35"/>
                  <a:pt x="35" y="35"/>
                  <a:pt x="35" y="35"/>
                </a:cubicBezTo>
                <a:cubicBezTo>
                  <a:pt x="35" y="35"/>
                  <a:pt x="35" y="35"/>
                  <a:pt x="35" y="35"/>
                </a:cubicBezTo>
                <a:cubicBezTo>
                  <a:pt x="36" y="36"/>
                  <a:pt x="37" y="36"/>
                  <a:pt x="38" y="36"/>
                </a:cubicBezTo>
                <a:cubicBezTo>
                  <a:pt x="39" y="37"/>
                  <a:pt x="41" y="37"/>
                  <a:pt x="42" y="37"/>
                </a:cubicBezTo>
                <a:cubicBezTo>
                  <a:pt x="42" y="37"/>
                  <a:pt x="42" y="37"/>
                  <a:pt x="42" y="37"/>
                </a:cubicBezTo>
                <a:cubicBezTo>
                  <a:pt x="42" y="37"/>
                  <a:pt x="42" y="37"/>
                  <a:pt x="42" y="37"/>
                </a:cubicBezTo>
                <a:cubicBezTo>
                  <a:pt x="44" y="37"/>
                  <a:pt x="45" y="37"/>
                  <a:pt x="46" y="36"/>
                </a:cubicBezTo>
                <a:cubicBezTo>
                  <a:pt x="47" y="36"/>
                  <a:pt x="48" y="36"/>
                  <a:pt x="49" y="35"/>
                </a:cubicBezTo>
                <a:cubicBezTo>
                  <a:pt x="49" y="35"/>
                  <a:pt x="49" y="35"/>
                  <a:pt x="49" y="35"/>
                </a:cubicBezTo>
                <a:cubicBezTo>
                  <a:pt x="50" y="35"/>
                  <a:pt x="50" y="35"/>
                  <a:pt x="50" y="35"/>
                </a:cubicBezTo>
                <a:cubicBezTo>
                  <a:pt x="51" y="36"/>
                  <a:pt x="51" y="37"/>
                  <a:pt x="52" y="37"/>
                </a:cubicBezTo>
                <a:cubicBezTo>
                  <a:pt x="54" y="37"/>
                  <a:pt x="55" y="37"/>
                  <a:pt x="56" y="37"/>
                </a:cubicBezTo>
                <a:cubicBezTo>
                  <a:pt x="57" y="37"/>
                  <a:pt x="57" y="37"/>
                  <a:pt x="57" y="37"/>
                </a:cubicBezTo>
                <a:cubicBezTo>
                  <a:pt x="57" y="38"/>
                  <a:pt x="57" y="38"/>
                  <a:pt x="57" y="38"/>
                </a:cubicBezTo>
                <a:cubicBezTo>
                  <a:pt x="48" y="63"/>
                  <a:pt x="48" y="63"/>
                  <a:pt x="48" y="63"/>
                </a:cubicBezTo>
                <a:cubicBezTo>
                  <a:pt x="49" y="63"/>
                  <a:pt x="50" y="64"/>
                  <a:pt x="51" y="64"/>
                </a:cubicBezTo>
                <a:cubicBezTo>
                  <a:pt x="51" y="64"/>
                  <a:pt x="51" y="64"/>
                  <a:pt x="51" y="64"/>
                </a:cubicBezTo>
                <a:cubicBezTo>
                  <a:pt x="52" y="66"/>
                  <a:pt x="53" y="67"/>
                  <a:pt x="53" y="69"/>
                </a:cubicBezTo>
                <a:cubicBezTo>
                  <a:pt x="53" y="74"/>
                  <a:pt x="53" y="74"/>
                  <a:pt x="53" y="74"/>
                </a:cubicBezTo>
                <a:cubicBezTo>
                  <a:pt x="54" y="68"/>
                  <a:pt x="58" y="62"/>
                  <a:pt x="62" y="56"/>
                </a:cubicBezTo>
                <a:cubicBezTo>
                  <a:pt x="67" y="47"/>
                  <a:pt x="73" y="38"/>
                  <a:pt x="70" y="25"/>
                </a:cubicBezTo>
                <a:cubicBezTo>
                  <a:pt x="68" y="20"/>
                  <a:pt x="64" y="16"/>
                  <a:pt x="59" y="13"/>
                </a:cubicBezTo>
                <a:cubicBezTo>
                  <a:pt x="54" y="11"/>
                  <a:pt x="48" y="9"/>
                  <a:pt x="41" y="9"/>
                </a:cubicBezTo>
                <a:cubicBezTo>
                  <a:pt x="35" y="9"/>
                  <a:pt x="29" y="11"/>
                  <a:pt x="24" y="13"/>
                </a:cubicBezTo>
                <a:cubicBezTo>
                  <a:pt x="18" y="16"/>
                  <a:pt x="15" y="20"/>
                  <a:pt x="13" y="25"/>
                </a:cubicBezTo>
                <a:close/>
                <a:moveTo>
                  <a:pt x="65" y="24"/>
                </a:moveTo>
                <a:cubicBezTo>
                  <a:pt x="69" y="30"/>
                  <a:pt x="69" y="38"/>
                  <a:pt x="65" y="44"/>
                </a:cubicBezTo>
                <a:cubicBezTo>
                  <a:pt x="62" y="42"/>
                  <a:pt x="62" y="42"/>
                  <a:pt x="62" y="42"/>
                </a:cubicBezTo>
                <a:cubicBezTo>
                  <a:pt x="64" y="37"/>
                  <a:pt x="65" y="31"/>
                  <a:pt x="65" y="24"/>
                </a:cubicBezTo>
                <a:close/>
                <a:moveTo>
                  <a:pt x="62" y="48"/>
                </a:moveTo>
                <a:cubicBezTo>
                  <a:pt x="61" y="50"/>
                  <a:pt x="59" y="51"/>
                  <a:pt x="57" y="52"/>
                </a:cubicBezTo>
                <a:cubicBezTo>
                  <a:pt x="58" y="50"/>
                  <a:pt x="59" y="48"/>
                  <a:pt x="60" y="47"/>
                </a:cubicBezTo>
                <a:cubicBezTo>
                  <a:pt x="62" y="48"/>
                  <a:pt x="62" y="48"/>
                  <a:pt x="62" y="48"/>
                </a:cubicBezTo>
                <a:close/>
                <a:moveTo>
                  <a:pt x="32" y="98"/>
                </a:moveTo>
                <a:cubicBezTo>
                  <a:pt x="37" y="99"/>
                  <a:pt x="41" y="99"/>
                  <a:pt x="45" y="99"/>
                </a:cubicBezTo>
                <a:cubicBezTo>
                  <a:pt x="49" y="98"/>
                  <a:pt x="52" y="98"/>
                  <a:pt x="56" y="97"/>
                </a:cubicBezTo>
                <a:cubicBezTo>
                  <a:pt x="58" y="95"/>
                  <a:pt x="58" y="95"/>
                  <a:pt x="58" y="95"/>
                </a:cubicBezTo>
                <a:cubicBezTo>
                  <a:pt x="57" y="93"/>
                  <a:pt x="57" y="93"/>
                  <a:pt x="57" y="93"/>
                </a:cubicBezTo>
                <a:cubicBezTo>
                  <a:pt x="53" y="93"/>
                  <a:pt x="49" y="94"/>
                  <a:pt x="45" y="94"/>
                </a:cubicBezTo>
                <a:cubicBezTo>
                  <a:pt x="40" y="94"/>
                  <a:pt x="36" y="94"/>
                  <a:pt x="32" y="93"/>
                </a:cubicBezTo>
                <a:cubicBezTo>
                  <a:pt x="32" y="90"/>
                  <a:pt x="32" y="90"/>
                  <a:pt x="32" y="90"/>
                </a:cubicBezTo>
                <a:cubicBezTo>
                  <a:pt x="37" y="91"/>
                  <a:pt x="41" y="91"/>
                  <a:pt x="45" y="91"/>
                </a:cubicBezTo>
                <a:cubicBezTo>
                  <a:pt x="48" y="91"/>
                  <a:pt x="52" y="91"/>
                  <a:pt x="56" y="90"/>
                </a:cubicBezTo>
                <a:cubicBezTo>
                  <a:pt x="56" y="90"/>
                  <a:pt x="56" y="90"/>
                  <a:pt x="56" y="90"/>
                </a:cubicBezTo>
                <a:cubicBezTo>
                  <a:pt x="58" y="87"/>
                  <a:pt x="58" y="87"/>
                  <a:pt x="58" y="87"/>
                </a:cubicBezTo>
                <a:cubicBezTo>
                  <a:pt x="57" y="85"/>
                  <a:pt x="57" y="85"/>
                  <a:pt x="57" y="85"/>
                </a:cubicBezTo>
                <a:cubicBezTo>
                  <a:pt x="26" y="85"/>
                  <a:pt x="26" y="85"/>
                  <a:pt x="26" y="85"/>
                </a:cubicBezTo>
                <a:cubicBezTo>
                  <a:pt x="25" y="86"/>
                  <a:pt x="25" y="86"/>
                  <a:pt x="25" y="86"/>
                </a:cubicBezTo>
                <a:cubicBezTo>
                  <a:pt x="27" y="89"/>
                  <a:pt x="27" y="89"/>
                  <a:pt x="27" y="89"/>
                </a:cubicBezTo>
                <a:cubicBezTo>
                  <a:pt x="28" y="90"/>
                  <a:pt x="28" y="90"/>
                  <a:pt x="28" y="90"/>
                </a:cubicBezTo>
                <a:cubicBezTo>
                  <a:pt x="27" y="92"/>
                  <a:pt x="27" y="92"/>
                  <a:pt x="27" y="92"/>
                </a:cubicBezTo>
                <a:cubicBezTo>
                  <a:pt x="24" y="93"/>
                  <a:pt x="24" y="93"/>
                  <a:pt x="24" y="93"/>
                </a:cubicBezTo>
                <a:cubicBezTo>
                  <a:pt x="27" y="97"/>
                  <a:pt x="27" y="97"/>
                  <a:pt x="27" y="97"/>
                </a:cubicBezTo>
                <a:cubicBezTo>
                  <a:pt x="28" y="98"/>
                  <a:pt x="28" y="98"/>
                  <a:pt x="28" y="98"/>
                </a:cubicBezTo>
                <a:cubicBezTo>
                  <a:pt x="27" y="99"/>
                  <a:pt x="27" y="99"/>
                  <a:pt x="27" y="99"/>
                </a:cubicBezTo>
                <a:cubicBezTo>
                  <a:pt x="25" y="102"/>
                  <a:pt x="25" y="102"/>
                  <a:pt x="25" y="102"/>
                </a:cubicBezTo>
                <a:cubicBezTo>
                  <a:pt x="27" y="105"/>
                  <a:pt x="27" y="105"/>
                  <a:pt x="27" y="105"/>
                </a:cubicBezTo>
                <a:cubicBezTo>
                  <a:pt x="31" y="107"/>
                  <a:pt x="36" y="109"/>
                  <a:pt x="41" y="108"/>
                </a:cubicBezTo>
                <a:cubicBezTo>
                  <a:pt x="46" y="108"/>
                  <a:pt x="51" y="107"/>
                  <a:pt x="56" y="105"/>
                </a:cubicBezTo>
                <a:cubicBezTo>
                  <a:pt x="57" y="102"/>
                  <a:pt x="57" y="102"/>
                  <a:pt x="57" y="102"/>
                </a:cubicBezTo>
                <a:cubicBezTo>
                  <a:pt x="56" y="100"/>
                  <a:pt x="56" y="100"/>
                  <a:pt x="56" y="100"/>
                </a:cubicBezTo>
                <a:cubicBezTo>
                  <a:pt x="52" y="101"/>
                  <a:pt x="49" y="101"/>
                  <a:pt x="45" y="101"/>
                </a:cubicBezTo>
                <a:cubicBezTo>
                  <a:pt x="40" y="102"/>
                  <a:pt x="36" y="101"/>
                  <a:pt x="32" y="101"/>
                </a:cubicBezTo>
                <a:cubicBezTo>
                  <a:pt x="32" y="98"/>
                  <a:pt x="32" y="98"/>
                  <a:pt x="32" y="98"/>
                </a:cubicBezTo>
                <a:close/>
                <a:moveTo>
                  <a:pt x="50" y="111"/>
                </a:moveTo>
                <a:cubicBezTo>
                  <a:pt x="49" y="115"/>
                  <a:pt x="45" y="117"/>
                  <a:pt x="41" y="117"/>
                </a:cubicBezTo>
                <a:cubicBezTo>
                  <a:pt x="37" y="117"/>
                  <a:pt x="33" y="115"/>
                  <a:pt x="32" y="111"/>
                </a:cubicBezTo>
                <a:cubicBezTo>
                  <a:pt x="30" y="111"/>
                  <a:pt x="27" y="110"/>
                  <a:pt x="25" y="108"/>
                </a:cubicBezTo>
                <a:cubicBezTo>
                  <a:pt x="24" y="108"/>
                  <a:pt x="24" y="108"/>
                  <a:pt x="24" y="108"/>
                </a:cubicBezTo>
                <a:cubicBezTo>
                  <a:pt x="24" y="108"/>
                  <a:pt x="24" y="108"/>
                  <a:pt x="24" y="108"/>
                </a:cubicBezTo>
                <a:cubicBezTo>
                  <a:pt x="21" y="103"/>
                  <a:pt x="21" y="103"/>
                  <a:pt x="21" y="103"/>
                </a:cubicBezTo>
                <a:cubicBezTo>
                  <a:pt x="20" y="102"/>
                  <a:pt x="20" y="102"/>
                  <a:pt x="20" y="102"/>
                </a:cubicBezTo>
                <a:cubicBezTo>
                  <a:pt x="21" y="101"/>
                  <a:pt x="21" y="101"/>
                  <a:pt x="21" y="101"/>
                </a:cubicBezTo>
                <a:cubicBezTo>
                  <a:pt x="23" y="98"/>
                  <a:pt x="23" y="98"/>
                  <a:pt x="23" y="98"/>
                </a:cubicBezTo>
                <a:cubicBezTo>
                  <a:pt x="20" y="94"/>
                  <a:pt x="20" y="94"/>
                  <a:pt x="20" y="94"/>
                </a:cubicBezTo>
                <a:cubicBezTo>
                  <a:pt x="19" y="92"/>
                  <a:pt x="19" y="92"/>
                  <a:pt x="19" y="92"/>
                </a:cubicBezTo>
                <a:cubicBezTo>
                  <a:pt x="21" y="91"/>
                  <a:pt x="21" y="91"/>
                  <a:pt x="21" y="91"/>
                </a:cubicBezTo>
                <a:cubicBezTo>
                  <a:pt x="23" y="90"/>
                  <a:pt x="23" y="90"/>
                  <a:pt x="23" y="90"/>
                </a:cubicBezTo>
                <a:cubicBezTo>
                  <a:pt x="21" y="86"/>
                  <a:pt x="21" y="86"/>
                  <a:pt x="21" y="86"/>
                </a:cubicBezTo>
                <a:cubicBezTo>
                  <a:pt x="20" y="85"/>
                  <a:pt x="20" y="85"/>
                  <a:pt x="20" y="85"/>
                </a:cubicBezTo>
                <a:cubicBezTo>
                  <a:pt x="21" y="84"/>
                  <a:pt x="21" y="84"/>
                  <a:pt x="21" y="84"/>
                </a:cubicBezTo>
                <a:cubicBezTo>
                  <a:pt x="23" y="83"/>
                  <a:pt x="23" y="83"/>
                  <a:pt x="23" y="83"/>
                </a:cubicBezTo>
                <a:cubicBezTo>
                  <a:pt x="23" y="80"/>
                  <a:pt x="23" y="80"/>
                  <a:pt x="23" y="80"/>
                </a:cubicBezTo>
                <a:cubicBezTo>
                  <a:pt x="21" y="73"/>
                  <a:pt x="17" y="67"/>
                  <a:pt x="14" y="61"/>
                </a:cubicBezTo>
                <a:cubicBezTo>
                  <a:pt x="7" y="50"/>
                  <a:pt x="0" y="40"/>
                  <a:pt x="4" y="23"/>
                </a:cubicBezTo>
                <a:cubicBezTo>
                  <a:pt x="7" y="15"/>
                  <a:pt x="12" y="9"/>
                  <a:pt x="20" y="5"/>
                </a:cubicBezTo>
                <a:cubicBezTo>
                  <a:pt x="26" y="2"/>
                  <a:pt x="34" y="0"/>
                  <a:pt x="41" y="0"/>
                </a:cubicBezTo>
                <a:cubicBezTo>
                  <a:pt x="49" y="0"/>
                  <a:pt x="57" y="2"/>
                  <a:pt x="63" y="5"/>
                </a:cubicBezTo>
                <a:cubicBezTo>
                  <a:pt x="71" y="9"/>
                  <a:pt x="76" y="15"/>
                  <a:pt x="79" y="23"/>
                </a:cubicBezTo>
                <a:cubicBezTo>
                  <a:pt x="83" y="40"/>
                  <a:pt x="76" y="50"/>
                  <a:pt x="69" y="61"/>
                </a:cubicBezTo>
                <a:cubicBezTo>
                  <a:pt x="66" y="67"/>
                  <a:pt x="62" y="73"/>
                  <a:pt x="60" y="80"/>
                </a:cubicBezTo>
                <a:cubicBezTo>
                  <a:pt x="60" y="83"/>
                  <a:pt x="60" y="83"/>
                  <a:pt x="60" y="83"/>
                </a:cubicBezTo>
                <a:cubicBezTo>
                  <a:pt x="62" y="86"/>
                  <a:pt x="62" y="86"/>
                  <a:pt x="62" y="86"/>
                </a:cubicBezTo>
                <a:cubicBezTo>
                  <a:pt x="62" y="87"/>
                  <a:pt x="62" y="87"/>
                  <a:pt x="62" y="87"/>
                </a:cubicBezTo>
                <a:cubicBezTo>
                  <a:pt x="62" y="88"/>
                  <a:pt x="62" y="88"/>
                  <a:pt x="62" y="88"/>
                </a:cubicBezTo>
                <a:cubicBezTo>
                  <a:pt x="60" y="91"/>
                  <a:pt x="60" y="91"/>
                  <a:pt x="60" y="91"/>
                </a:cubicBezTo>
                <a:cubicBezTo>
                  <a:pt x="62" y="93"/>
                  <a:pt x="62" y="93"/>
                  <a:pt x="62" y="93"/>
                </a:cubicBezTo>
                <a:cubicBezTo>
                  <a:pt x="63" y="94"/>
                  <a:pt x="63" y="94"/>
                  <a:pt x="63" y="94"/>
                </a:cubicBezTo>
                <a:cubicBezTo>
                  <a:pt x="62" y="95"/>
                  <a:pt x="62" y="95"/>
                  <a:pt x="62" y="95"/>
                </a:cubicBezTo>
                <a:cubicBezTo>
                  <a:pt x="60" y="99"/>
                  <a:pt x="60" y="99"/>
                  <a:pt x="60" y="99"/>
                </a:cubicBezTo>
                <a:cubicBezTo>
                  <a:pt x="61" y="101"/>
                  <a:pt x="61" y="101"/>
                  <a:pt x="61" y="101"/>
                </a:cubicBezTo>
                <a:cubicBezTo>
                  <a:pt x="62" y="102"/>
                  <a:pt x="62" y="102"/>
                  <a:pt x="62" y="102"/>
                </a:cubicBezTo>
                <a:cubicBezTo>
                  <a:pt x="61" y="103"/>
                  <a:pt x="61" y="103"/>
                  <a:pt x="61" y="103"/>
                </a:cubicBezTo>
                <a:cubicBezTo>
                  <a:pt x="59" y="108"/>
                  <a:pt x="59" y="108"/>
                  <a:pt x="59" y="108"/>
                </a:cubicBezTo>
                <a:cubicBezTo>
                  <a:pt x="59" y="108"/>
                  <a:pt x="59" y="108"/>
                  <a:pt x="59" y="108"/>
                </a:cubicBezTo>
                <a:cubicBezTo>
                  <a:pt x="58" y="108"/>
                  <a:pt x="58" y="108"/>
                  <a:pt x="58" y="108"/>
                </a:cubicBezTo>
                <a:cubicBezTo>
                  <a:pt x="56" y="110"/>
                  <a:pt x="53" y="111"/>
                  <a:pt x="50" y="111"/>
                </a:cubicBezTo>
                <a:close/>
                <a:moveTo>
                  <a:pt x="34" y="75"/>
                </a:moveTo>
                <a:cubicBezTo>
                  <a:pt x="34" y="69"/>
                  <a:pt x="34" y="69"/>
                  <a:pt x="34" y="69"/>
                </a:cubicBezTo>
                <a:cubicBezTo>
                  <a:pt x="34" y="68"/>
                  <a:pt x="35" y="67"/>
                  <a:pt x="35" y="67"/>
                </a:cubicBezTo>
                <a:cubicBezTo>
                  <a:pt x="36" y="66"/>
                  <a:pt x="36" y="66"/>
                  <a:pt x="37" y="66"/>
                </a:cubicBezTo>
                <a:cubicBezTo>
                  <a:pt x="37" y="75"/>
                  <a:pt x="37" y="75"/>
                  <a:pt x="37" y="75"/>
                </a:cubicBezTo>
                <a:cubicBezTo>
                  <a:pt x="34" y="75"/>
                  <a:pt x="34" y="75"/>
                  <a:pt x="34" y="75"/>
                </a:cubicBezTo>
                <a:close/>
                <a:moveTo>
                  <a:pt x="38" y="75"/>
                </a:moveTo>
                <a:cubicBezTo>
                  <a:pt x="38" y="65"/>
                  <a:pt x="38" y="65"/>
                  <a:pt x="38" y="65"/>
                </a:cubicBezTo>
                <a:cubicBezTo>
                  <a:pt x="39" y="65"/>
                  <a:pt x="39" y="65"/>
                  <a:pt x="39" y="65"/>
                </a:cubicBezTo>
                <a:cubicBezTo>
                  <a:pt x="40" y="65"/>
                  <a:pt x="40" y="65"/>
                  <a:pt x="40" y="65"/>
                </a:cubicBezTo>
                <a:cubicBezTo>
                  <a:pt x="40" y="64"/>
                  <a:pt x="40" y="64"/>
                  <a:pt x="40" y="64"/>
                </a:cubicBezTo>
                <a:cubicBezTo>
                  <a:pt x="40" y="52"/>
                  <a:pt x="40" y="52"/>
                  <a:pt x="40" y="52"/>
                </a:cubicBezTo>
                <a:cubicBezTo>
                  <a:pt x="40" y="50"/>
                  <a:pt x="40" y="50"/>
                  <a:pt x="40" y="50"/>
                </a:cubicBezTo>
                <a:cubicBezTo>
                  <a:pt x="39" y="50"/>
                  <a:pt x="39" y="50"/>
                  <a:pt x="39" y="50"/>
                </a:cubicBezTo>
                <a:cubicBezTo>
                  <a:pt x="38" y="50"/>
                  <a:pt x="38" y="50"/>
                  <a:pt x="38" y="50"/>
                </a:cubicBezTo>
                <a:cubicBezTo>
                  <a:pt x="38" y="49"/>
                  <a:pt x="38" y="49"/>
                  <a:pt x="38" y="49"/>
                </a:cubicBezTo>
                <a:cubicBezTo>
                  <a:pt x="46" y="49"/>
                  <a:pt x="46" y="49"/>
                  <a:pt x="46" y="49"/>
                </a:cubicBezTo>
                <a:cubicBezTo>
                  <a:pt x="46" y="50"/>
                  <a:pt x="46" y="50"/>
                  <a:pt x="46" y="50"/>
                </a:cubicBezTo>
                <a:cubicBezTo>
                  <a:pt x="46" y="50"/>
                  <a:pt x="46" y="50"/>
                  <a:pt x="46" y="50"/>
                </a:cubicBezTo>
                <a:cubicBezTo>
                  <a:pt x="44" y="50"/>
                  <a:pt x="44" y="50"/>
                  <a:pt x="44" y="50"/>
                </a:cubicBezTo>
                <a:cubicBezTo>
                  <a:pt x="44" y="52"/>
                  <a:pt x="44" y="52"/>
                  <a:pt x="44" y="52"/>
                </a:cubicBezTo>
                <a:cubicBezTo>
                  <a:pt x="44" y="64"/>
                  <a:pt x="44" y="64"/>
                  <a:pt x="44" y="64"/>
                </a:cubicBezTo>
                <a:cubicBezTo>
                  <a:pt x="44" y="65"/>
                  <a:pt x="44" y="65"/>
                  <a:pt x="44" y="65"/>
                </a:cubicBezTo>
                <a:cubicBezTo>
                  <a:pt x="46" y="65"/>
                  <a:pt x="46" y="65"/>
                  <a:pt x="46" y="65"/>
                </a:cubicBezTo>
                <a:cubicBezTo>
                  <a:pt x="46" y="65"/>
                  <a:pt x="46" y="65"/>
                  <a:pt x="46" y="65"/>
                </a:cubicBezTo>
                <a:cubicBezTo>
                  <a:pt x="46" y="75"/>
                  <a:pt x="46" y="75"/>
                  <a:pt x="46"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2" y="75"/>
                  <a:pt x="42" y="75"/>
                  <a:pt x="42"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41" y="75"/>
                  <a:pt x="41" y="75"/>
                  <a:pt x="41" y="75"/>
                </a:cubicBezTo>
                <a:cubicBezTo>
                  <a:pt x="38" y="75"/>
                  <a:pt x="38" y="75"/>
                  <a:pt x="38" y="75"/>
                </a:cubicBezTo>
                <a:close/>
                <a:moveTo>
                  <a:pt x="47" y="75"/>
                </a:moveTo>
                <a:cubicBezTo>
                  <a:pt x="47" y="66"/>
                  <a:pt x="47" y="66"/>
                  <a:pt x="47" y="66"/>
                </a:cubicBezTo>
                <a:cubicBezTo>
                  <a:pt x="48" y="66"/>
                  <a:pt x="48" y="66"/>
                  <a:pt x="48" y="67"/>
                </a:cubicBezTo>
                <a:cubicBezTo>
                  <a:pt x="48" y="67"/>
                  <a:pt x="48" y="67"/>
                  <a:pt x="48" y="67"/>
                </a:cubicBezTo>
                <a:cubicBezTo>
                  <a:pt x="49" y="67"/>
                  <a:pt x="49" y="68"/>
                  <a:pt x="49" y="69"/>
                </a:cubicBezTo>
                <a:cubicBezTo>
                  <a:pt x="49" y="75"/>
                  <a:pt x="49" y="75"/>
                  <a:pt x="49" y="75"/>
                </a:cubicBezTo>
                <a:cubicBezTo>
                  <a:pt x="47" y="75"/>
                  <a:pt x="47" y="75"/>
                  <a:pt x="47" y="75"/>
                </a:cubicBezTo>
                <a:close/>
                <a:moveTo>
                  <a:pt x="37" y="60"/>
                </a:moveTo>
                <a:cubicBezTo>
                  <a:pt x="29" y="39"/>
                  <a:pt x="29" y="39"/>
                  <a:pt x="29" y="39"/>
                </a:cubicBezTo>
                <a:cubicBezTo>
                  <a:pt x="30" y="39"/>
                  <a:pt x="31" y="38"/>
                  <a:pt x="32" y="38"/>
                </a:cubicBezTo>
                <a:cubicBezTo>
                  <a:pt x="33" y="38"/>
                  <a:pt x="34" y="37"/>
                  <a:pt x="35" y="37"/>
                </a:cubicBezTo>
                <a:cubicBezTo>
                  <a:pt x="36" y="37"/>
                  <a:pt x="37" y="37"/>
                  <a:pt x="38" y="38"/>
                </a:cubicBezTo>
                <a:cubicBezTo>
                  <a:pt x="39" y="38"/>
                  <a:pt x="41" y="38"/>
                  <a:pt x="42" y="38"/>
                </a:cubicBezTo>
                <a:cubicBezTo>
                  <a:pt x="42" y="38"/>
                  <a:pt x="42" y="38"/>
                  <a:pt x="42" y="38"/>
                </a:cubicBezTo>
                <a:cubicBezTo>
                  <a:pt x="42" y="38"/>
                  <a:pt x="42" y="38"/>
                  <a:pt x="42" y="38"/>
                </a:cubicBezTo>
                <a:cubicBezTo>
                  <a:pt x="42" y="38"/>
                  <a:pt x="42" y="38"/>
                  <a:pt x="42" y="38"/>
                </a:cubicBezTo>
                <a:cubicBezTo>
                  <a:pt x="42" y="38"/>
                  <a:pt x="42" y="38"/>
                  <a:pt x="43" y="38"/>
                </a:cubicBezTo>
                <a:cubicBezTo>
                  <a:pt x="43" y="38"/>
                  <a:pt x="43" y="38"/>
                  <a:pt x="43" y="38"/>
                </a:cubicBezTo>
                <a:cubicBezTo>
                  <a:pt x="43" y="38"/>
                  <a:pt x="43" y="38"/>
                  <a:pt x="43" y="38"/>
                </a:cubicBezTo>
                <a:cubicBezTo>
                  <a:pt x="44" y="38"/>
                  <a:pt x="45" y="38"/>
                  <a:pt x="46" y="38"/>
                </a:cubicBezTo>
                <a:cubicBezTo>
                  <a:pt x="47" y="37"/>
                  <a:pt x="48" y="37"/>
                  <a:pt x="49" y="37"/>
                </a:cubicBezTo>
                <a:cubicBezTo>
                  <a:pt x="50" y="37"/>
                  <a:pt x="51" y="38"/>
                  <a:pt x="52" y="38"/>
                </a:cubicBezTo>
                <a:cubicBezTo>
                  <a:pt x="53" y="38"/>
                  <a:pt x="54" y="39"/>
                  <a:pt x="55" y="39"/>
                </a:cubicBezTo>
                <a:cubicBezTo>
                  <a:pt x="47" y="60"/>
                  <a:pt x="47" y="60"/>
                  <a:pt x="47" y="60"/>
                </a:cubicBezTo>
                <a:cubicBezTo>
                  <a:pt x="47" y="53"/>
                  <a:pt x="47" y="53"/>
                  <a:pt x="47" y="53"/>
                </a:cubicBezTo>
                <a:cubicBezTo>
                  <a:pt x="48" y="53"/>
                  <a:pt x="48" y="53"/>
                  <a:pt x="48" y="53"/>
                </a:cubicBezTo>
                <a:cubicBezTo>
                  <a:pt x="49" y="53"/>
                  <a:pt x="49" y="53"/>
                  <a:pt x="49" y="53"/>
                </a:cubicBezTo>
                <a:cubicBezTo>
                  <a:pt x="49" y="52"/>
                  <a:pt x="49" y="52"/>
                  <a:pt x="49" y="52"/>
                </a:cubicBezTo>
                <a:cubicBezTo>
                  <a:pt x="49" y="48"/>
                  <a:pt x="49" y="48"/>
                  <a:pt x="49" y="48"/>
                </a:cubicBezTo>
                <a:cubicBezTo>
                  <a:pt x="49" y="46"/>
                  <a:pt x="49" y="46"/>
                  <a:pt x="49" y="46"/>
                </a:cubicBezTo>
                <a:cubicBezTo>
                  <a:pt x="48" y="46"/>
                  <a:pt x="48" y="46"/>
                  <a:pt x="48" y="46"/>
                </a:cubicBezTo>
                <a:cubicBezTo>
                  <a:pt x="36" y="46"/>
                  <a:pt x="36" y="46"/>
                  <a:pt x="36" y="46"/>
                </a:cubicBezTo>
                <a:cubicBezTo>
                  <a:pt x="35" y="46"/>
                  <a:pt x="35" y="46"/>
                  <a:pt x="35" y="46"/>
                </a:cubicBezTo>
                <a:cubicBezTo>
                  <a:pt x="35" y="48"/>
                  <a:pt x="35" y="48"/>
                  <a:pt x="35" y="48"/>
                </a:cubicBezTo>
                <a:cubicBezTo>
                  <a:pt x="35" y="52"/>
                  <a:pt x="35" y="52"/>
                  <a:pt x="35" y="52"/>
                </a:cubicBezTo>
                <a:cubicBezTo>
                  <a:pt x="35" y="53"/>
                  <a:pt x="35" y="53"/>
                  <a:pt x="35" y="53"/>
                </a:cubicBezTo>
                <a:cubicBezTo>
                  <a:pt x="36" y="53"/>
                  <a:pt x="36" y="53"/>
                  <a:pt x="36" y="53"/>
                </a:cubicBezTo>
                <a:cubicBezTo>
                  <a:pt x="37" y="53"/>
                  <a:pt x="37" y="53"/>
                  <a:pt x="37" y="53"/>
                </a:cubicBezTo>
                <a:lnTo>
                  <a:pt x="37" y="60"/>
                </a:lnTo>
                <a:close/>
              </a:path>
            </a:pathLst>
          </a:custGeom>
          <a:solidFill>
            <a:srgbClr val="8AC028"/>
          </a:solidFill>
          <a:ln>
            <a:solidFill>
              <a:srgbClr val="8AC028"/>
            </a:solidFill>
          </a:ln>
        </p:spPr>
        <p:txBody>
          <a:bodyPr vert="horz" wrap="square" lIns="91440" tIns="45720" rIns="91440" bIns="45720" numCol="1" anchor="t" anchorCtr="0" compatLnSpc="1"/>
          <a:lstStyle/>
          <a:p>
            <a:endParaRPr lang="zh-CN" altLang="en-US"/>
          </a:p>
        </p:txBody>
      </p:sp>
      <p:cxnSp>
        <p:nvCxnSpPr>
          <p:cNvPr id="10" name="直接连接符 9"/>
          <p:cNvCxnSpPr/>
          <p:nvPr/>
        </p:nvCxnSpPr>
        <p:spPr>
          <a:xfrm>
            <a:off x="7008446" y="2186184"/>
            <a:ext cx="3767328" cy="0"/>
          </a:xfrm>
          <a:prstGeom prst="line">
            <a:avLst/>
          </a:prstGeom>
          <a:ln w="22225">
            <a:solidFill>
              <a:srgbClr val="8AC028"/>
            </a:solidFill>
          </a:ln>
        </p:spPr>
        <p:style>
          <a:lnRef idx="1">
            <a:schemeClr val="accent1"/>
          </a:lnRef>
          <a:fillRef idx="0">
            <a:schemeClr val="accent1"/>
          </a:fillRef>
          <a:effectRef idx="0">
            <a:schemeClr val="accent1"/>
          </a:effectRef>
          <a:fontRef idx="minor">
            <a:schemeClr val="tx1"/>
          </a:fontRef>
        </p:style>
      </p:cxnSp>
      <p:sp>
        <p:nvSpPr>
          <p:cNvPr id="13" name="Freeform 9"/>
          <p:cNvSpPr>
            <a:spLocks noEditPoints="1"/>
          </p:cNvSpPr>
          <p:nvPr/>
        </p:nvSpPr>
        <p:spPr bwMode="auto">
          <a:xfrm>
            <a:off x="6632518" y="1806740"/>
            <a:ext cx="378200" cy="379634"/>
          </a:xfrm>
          <a:custGeom>
            <a:avLst/>
            <a:gdLst>
              <a:gd name="T0" fmla="*/ 17 w 109"/>
              <a:gd name="T1" fmla="*/ 0 h 109"/>
              <a:gd name="T2" fmla="*/ 93 w 109"/>
              <a:gd name="T3" fmla="*/ 0 h 109"/>
              <a:gd name="T4" fmla="*/ 109 w 109"/>
              <a:gd name="T5" fmla="*/ 17 h 109"/>
              <a:gd name="T6" fmla="*/ 109 w 109"/>
              <a:gd name="T7" fmla="*/ 93 h 109"/>
              <a:gd name="T8" fmla="*/ 93 w 109"/>
              <a:gd name="T9" fmla="*/ 109 h 109"/>
              <a:gd name="T10" fmla="*/ 17 w 109"/>
              <a:gd name="T11" fmla="*/ 109 h 109"/>
              <a:gd name="T12" fmla="*/ 0 w 109"/>
              <a:gd name="T13" fmla="*/ 93 h 109"/>
              <a:gd name="T14" fmla="*/ 0 w 109"/>
              <a:gd name="T15" fmla="*/ 17 h 109"/>
              <a:gd name="T16" fmla="*/ 17 w 109"/>
              <a:gd name="T17" fmla="*/ 0 h 109"/>
              <a:gd name="T18" fmla="*/ 33 w 109"/>
              <a:gd name="T19" fmla="*/ 69 h 109"/>
              <a:gd name="T20" fmla="*/ 22 w 109"/>
              <a:gd name="T21" fmla="*/ 80 h 109"/>
              <a:gd name="T22" fmla="*/ 33 w 109"/>
              <a:gd name="T23" fmla="*/ 90 h 109"/>
              <a:gd name="T24" fmla="*/ 43 w 109"/>
              <a:gd name="T25" fmla="*/ 80 h 109"/>
              <a:gd name="T26" fmla="*/ 33 w 109"/>
              <a:gd name="T27" fmla="*/ 69 h 109"/>
              <a:gd name="T28" fmla="*/ 27 w 109"/>
              <a:gd name="T29" fmla="*/ 19 h 109"/>
              <a:gd name="T30" fmla="*/ 27 w 109"/>
              <a:gd name="T31" fmla="*/ 30 h 109"/>
              <a:gd name="T32" fmla="*/ 33 w 109"/>
              <a:gd name="T33" fmla="*/ 30 h 109"/>
              <a:gd name="T34" fmla="*/ 64 w 109"/>
              <a:gd name="T35" fmla="*/ 43 h 109"/>
              <a:gd name="T36" fmla="*/ 80 w 109"/>
              <a:gd name="T37" fmla="*/ 77 h 109"/>
              <a:gd name="T38" fmla="*/ 81 w 109"/>
              <a:gd name="T39" fmla="*/ 86 h 109"/>
              <a:gd name="T40" fmla="*/ 92 w 109"/>
              <a:gd name="T41" fmla="*/ 86 h 109"/>
              <a:gd name="T42" fmla="*/ 92 w 109"/>
              <a:gd name="T43" fmla="*/ 76 h 109"/>
              <a:gd name="T44" fmla="*/ 72 w 109"/>
              <a:gd name="T45" fmla="*/ 35 h 109"/>
              <a:gd name="T46" fmla="*/ 34 w 109"/>
              <a:gd name="T47" fmla="*/ 18 h 109"/>
              <a:gd name="T48" fmla="*/ 27 w 109"/>
              <a:gd name="T49" fmla="*/ 19 h 109"/>
              <a:gd name="T50" fmla="*/ 27 w 109"/>
              <a:gd name="T51" fmla="*/ 42 h 109"/>
              <a:gd name="T52" fmla="*/ 27 w 109"/>
              <a:gd name="T53" fmla="*/ 54 h 109"/>
              <a:gd name="T54" fmla="*/ 32 w 109"/>
              <a:gd name="T55" fmla="*/ 54 h 109"/>
              <a:gd name="T56" fmla="*/ 50 w 109"/>
              <a:gd name="T57" fmla="*/ 62 h 109"/>
              <a:gd name="T58" fmla="*/ 57 w 109"/>
              <a:gd name="T59" fmla="*/ 80 h 109"/>
              <a:gd name="T60" fmla="*/ 57 w 109"/>
              <a:gd name="T61" fmla="*/ 86 h 109"/>
              <a:gd name="T62" fmla="*/ 68 w 109"/>
              <a:gd name="T63" fmla="*/ 86 h 109"/>
              <a:gd name="T64" fmla="*/ 68 w 109"/>
              <a:gd name="T65" fmla="*/ 80 h 109"/>
              <a:gd name="T66" fmla="*/ 59 w 109"/>
              <a:gd name="T67" fmla="*/ 55 h 109"/>
              <a:gd name="T68" fmla="*/ 33 w 109"/>
              <a:gd name="T69" fmla="*/ 43 h 109"/>
              <a:gd name="T70" fmla="*/ 27 w 109"/>
              <a:gd name="T71"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09">
                <a:moveTo>
                  <a:pt x="17" y="0"/>
                </a:moveTo>
                <a:cubicBezTo>
                  <a:pt x="93" y="0"/>
                  <a:pt x="93" y="0"/>
                  <a:pt x="93" y="0"/>
                </a:cubicBezTo>
                <a:cubicBezTo>
                  <a:pt x="102" y="0"/>
                  <a:pt x="109" y="8"/>
                  <a:pt x="109" y="17"/>
                </a:cubicBezTo>
                <a:cubicBezTo>
                  <a:pt x="109" y="93"/>
                  <a:pt x="109" y="93"/>
                  <a:pt x="109" y="93"/>
                </a:cubicBezTo>
                <a:cubicBezTo>
                  <a:pt x="109" y="102"/>
                  <a:pt x="102" y="109"/>
                  <a:pt x="93" y="109"/>
                </a:cubicBezTo>
                <a:cubicBezTo>
                  <a:pt x="17" y="109"/>
                  <a:pt x="17" y="109"/>
                  <a:pt x="17" y="109"/>
                </a:cubicBezTo>
                <a:cubicBezTo>
                  <a:pt x="8" y="109"/>
                  <a:pt x="0" y="102"/>
                  <a:pt x="0" y="93"/>
                </a:cubicBezTo>
                <a:cubicBezTo>
                  <a:pt x="0" y="17"/>
                  <a:pt x="0" y="17"/>
                  <a:pt x="0" y="17"/>
                </a:cubicBezTo>
                <a:cubicBezTo>
                  <a:pt x="0" y="8"/>
                  <a:pt x="8" y="0"/>
                  <a:pt x="17" y="0"/>
                </a:cubicBezTo>
                <a:close/>
                <a:moveTo>
                  <a:pt x="33" y="69"/>
                </a:moveTo>
                <a:cubicBezTo>
                  <a:pt x="27" y="69"/>
                  <a:pt x="22" y="74"/>
                  <a:pt x="22" y="80"/>
                </a:cubicBezTo>
                <a:cubicBezTo>
                  <a:pt x="22" y="85"/>
                  <a:pt x="27" y="90"/>
                  <a:pt x="33" y="90"/>
                </a:cubicBezTo>
                <a:cubicBezTo>
                  <a:pt x="39" y="90"/>
                  <a:pt x="43" y="85"/>
                  <a:pt x="43" y="80"/>
                </a:cubicBezTo>
                <a:cubicBezTo>
                  <a:pt x="43" y="74"/>
                  <a:pt x="39" y="69"/>
                  <a:pt x="33" y="69"/>
                </a:cubicBezTo>
                <a:close/>
                <a:moveTo>
                  <a:pt x="27" y="19"/>
                </a:moveTo>
                <a:cubicBezTo>
                  <a:pt x="27" y="30"/>
                  <a:pt x="27" y="30"/>
                  <a:pt x="27" y="30"/>
                </a:cubicBezTo>
                <a:cubicBezTo>
                  <a:pt x="29" y="30"/>
                  <a:pt x="31" y="30"/>
                  <a:pt x="33" y="30"/>
                </a:cubicBezTo>
                <a:cubicBezTo>
                  <a:pt x="45" y="30"/>
                  <a:pt x="56" y="35"/>
                  <a:pt x="64" y="43"/>
                </a:cubicBezTo>
                <a:cubicBezTo>
                  <a:pt x="73" y="51"/>
                  <a:pt x="79" y="62"/>
                  <a:pt x="80" y="77"/>
                </a:cubicBezTo>
                <a:cubicBezTo>
                  <a:pt x="81" y="80"/>
                  <a:pt x="81" y="83"/>
                  <a:pt x="81" y="86"/>
                </a:cubicBezTo>
                <a:cubicBezTo>
                  <a:pt x="92" y="86"/>
                  <a:pt x="92" y="86"/>
                  <a:pt x="92" y="86"/>
                </a:cubicBezTo>
                <a:cubicBezTo>
                  <a:pt x="92" y="83"/>
                  <a:pt x="92" y="79"/>
                  <a:pt x="92" y="76"/>
                </a:cubicBezTo>
                <a:cubicBezTo>
                  <a:pt x="90" y="58"/>
                  <a:pt x="83" y="44"/>
                  <a:pt x="72" y="35"/>
                </a:cubicBezTo>
                <a:cubicBezTo>
                  <a:pt x="62" y="25"/>
                  <a:pt x="48" y="19"/>
                  <a:pt x="34" y="18"/>
                </a:cubicBezTo>
                <a:cubicBezTo>
                  <a:pt x="32" y="18"/>
                  <a:pt x="29" y="18"/>
                  <a:pt x="27" y="19"/>
                </a:cubicBezTo>
                <a:close/>
                <a:moveTo>
                  <a:pt x="27" y="42"/>
                </a:moveTo>
                <a:cubicBezTo>
                  <a:pt x="27" y="54"/>
                  <a:pt x="27" y="54"/>
                  <a:pt x="27" y="54"/>
                </a:cubicBezTo>
                <a:cubicBezTo>
                  <a:pt x="29" y="54"/>
                  <a:pt x="30" y="54"/>
                  <a:pt x="32" y="54"/>
                </a:cubicBezTo>
                <a:cubicBezTo>
                  <a:pt x="40" y="55"/>
                  <a:pt x="46" y="58"/>
                  <a:pt x="50" y="62"/>
                </a:cubicBezTo>
                <a:cubicBezTo>
                  <a:pt x="54" y="67"/>
                  <a:pt x="57" y="73"/>
                  <a:pt x="57" y="80"/>
                </a:cubicBezTo>
                <a:cubicBezTo>
                  <a:pt x="57" y="82"/>
                  <a:pt x="57" y="84"/>
                  <a:pt x="57" y="86"/>
                </a:cubicBezTo>
                <a:cubicBezTo>
                  <a:pt x="68" y="86"/>
                  <a:pt x="68" y="86"/>
                  <a:pt x="68" y="86"/>
                </a:cubicBezTo>
                <a:cubicBezTo>
                  <a:pt x="69" y="84"/>
                  <a:pt x="69" y="82"/>
                  <a:pt x="68" y="80"/>
                </a:cubicBezTo>
                <a:cubicBezTo>
                  <a:pt x="68" y="70"/>
                  <a:pt x="65" y="62"/>
                  <a:pt x="59" y="55"/>
                </a:cubicBezTo>
                <a:cubicBezTo>
                  <a:pt x="53" y="48"/>
                  <a:pt x="45" y="44"/>
                  <a:pt x="33" y="43"/>
                </a:cubicBezTo>
                <a:cubicBezTo>
                  <a:pt x="31" y="42"/>
                  <a:pt x="29" y="42"/>
                  <a:pt x="27" y="42"/>
                </a:cubicBezTo>
                <a:close/>
              </a:path>
            </a:pathLst>
          </a:custGeom>
          <a:solidFill>
            <a:srgbClr val="8AC028"/>
          </a:solidFill>
          <a:ln>
            <a:solidFill>
              <a:srgbClr val="8AC028"/>
            </a:solidFill>
          </a:ln>
        </p:spPr>
        <p:txBody>
          <a:bodyPr vert="horz" wrap="square" lIns="91440" tIns="45720" rIns="91440" bIns="45720" numCol="1" anchor="t" anchorCtr="0" compatLnSpc="1"/>
          <a:lstStyle/>
          <a:p>
            <a:endParaRPr lang="zh-CN" altLang="en-US"/>
          </a:p>
        </p:txBody>
      </p:sp>
      <p:cxnSp>
        <p:nvCxnSpPr>
          <p:cNvPr id="14" name="直接连接符 13"/>
          <p:cNvCxnSpPr/>
          <p:nvPr/>
        </p:nvCxnSpPr>
        <p:spPr>
          <a:xfrm>
            <a:off x="695325" y="5196283"/>
            <a:ext cx="3767328" cy="0"/>
          </a:xfrm>
          <a:prstGeom prst="line">
            <a:avLst/>
          </a:prstGeom>
          <a:ln w="22225">
            <a:solidFill>
              <a:srgbClr val="8AC028"/>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263206" y="4685535"/>
            <a:ext cx="2999232" cy="518160"/>
          </a:xfrm>
          <a:prstGeom prst="rect">
            <a:avLst/>
          </a:prstGeom>
          <a:noFill/>
        </p:spPr>
        <p:txBody>
          <a:bodyPr wrap="square" rtlCol="0">
            <a:spAutoFit/>
          </a:bodyPr>
          <a:lstStyle/>
          <a:p>
            <a:r>
              <a:rPr lang="zh-CN" altLang="en-US" sz="2800" b="1" dirty="0">
                <a:solidFill>
                  <a:schemeClr val="tx1">
                    <a:lumMod val="75000"/>
                    <a:lumOff val="25000"/>
                  </a:schemeClr>
                </a:solidFill>
                <a:latin typeface="华文琥珀" panose="02010800040101010101" charset="-122"/>
                <a:ea typeface="华文琥珀" panose="02010800040101010101" charset="-122"/>
              </a:rPr>
              <a:t>指针指向的类型</a:t>
            </a:r>
            <a:endParaRPr lang="zh-CN" altLang="en-US" sz="2800" b="1" dirty="0">
              <a:solidFill>
                <a:schemeClr val="tx1">
                  <a:lumMod val="75000"/>
                  <a:lumOff val="25000"/>
                </a:schemeClr>
              </a:solidFill>
              <a:latin typeface="华文琥珀" panose="02010800040101010101" charset="-122"/>
              <a:ea typeface="华文琥珀" panose="02010800040101010101" charset="-122"/>
            </a:endParaRPr>
          </a:p>
        </p:txBody>
      </p:sp>
      <p:sp>
        <p:nvSpPr>
          <p:cNvPr id="17" name="Freeform 13"/>
          <p:cNvSpPr>
            <a:spLocks noEditPoints="1"/>
          </p:cNvSpPr>
          <p:nvPr/>
        </p:nvSpPr>
        <p:spPr bwMode="auto">
          <a:xfrm>
            <a:off x="741962" y="4726163"/>
            <a:ext cx="331506" cy="41187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rgbClr val="8AC028"/>
          </a:solidFill>
          <a:ln>
            <a:solidFill>
              <a:srgbClr val="8AC028"/>
            </a:solidFill>
          </a:ln>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7532321" y="5196283"/>
            <a:ext cx="3767328" cy="0"/>
          </a:xfrm>
          <a:prstGeom prst="line">
            <a:avLst/>
          </a:prstGeom>
          <a:ln w="22225">
            <a:solidFill>
              <a:srgbClr val="8AC028"/>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147827" y="4669660"/>
            <a:ext cx="2999232" cy="518160"/>
          </a:xfrm>
          <a:prstGeom prst="rect">
            <a:avLst/>
          </a:prstGeom>
          <a:noFill/>
        </p:spPr>
        <p:txBody>
          <a:bodyPr wrap="square" rtlCol="0">
            <a:spAutoFit/>
          </a:bodyPr>
          <a:lstStyle/>
          <a:p>
            <a:r>
              <a:rPr lang="zh-CN" altLang="en-US" sz="2800" b="1" dirty="0">
                <a:solidFill>
                  <a:schemeClr val="tx1">
                    <a:lumMod val="75000"/>
                    <a:lumOff val="25000"/>
                  </a:schemeClr>
                </a:solidFill>
                <a:latin typeface="华文琥珀" panose="02010800040101010101" charset="-122"/>
                <a:ea typeface="华文琥珀" panose="02010800040101010101" charset="-122"/>
              </a:rPr>
              <a:t>指针的值</a:t>
            </a:r>
            <a:endParaRPr lang="zh-CN" altLang="en-US" sz="2800" b="1" dirty="0">
              <a:solidFill>
                <a:schemeClr val="tx1">
                  <a:lumMod val="75000"/>
                  <a:lumOff val="25000"/>
                </a:schemeClr>
              </a:solidFill>
              <a:latin typeface="华文琥珀" panose="02010800040101010101" charset="-122"/>
              <a:ea typeface="华文琥珀" panose="02010800040101010101" charset="-122"/>
            </a:endParaRPr>
          </a:p>
        </p:txBody>
      </p:sp>
      <p:sp>
        <p:nvSpPr>
          <p:cNvPr id="21" name="Freeform 28"/>
          <p:cNvSpPr>
            <a:spLocks noEditPoints="1"/>
          </p:cNvSpPr>
          <p:nvPr/>
        </p:nvSpPr>
        <p:spPr bwMode="auto">
          <a:xfrm>
            <a:off x="7569389" y="4743065"/>
            <a:ext cx="367156" cy="392434"/>
          </a:xfrm>
          <a:custGeom>
            <a:avLst/>
            <a:gdLst>
              <a:gd name="T0" fmla="*/ 34 w 170"/>
              <a:gd name="T1" fmla="*/ 0 h 233"/>
              <a:gd name="T2" fmla="*/ 54 w 170"/>
              <a:gd name="T3" fmla="*/ 20 h 233"/>
              <a:gd name="T4" fmla="*/ 34 w 170"/>
              <a:gd name="T5" fmla="*/ 40 h 233"/>
              <a:gd name="T6" fmla="*/ 14 w 170"/>
              <a:gd name="T7" fmla="*/ 20 h 233"/>
              <a:gd name="T8" fmla="*/ 34 w 170"/>
              <a:gd name="T9" fmla="*/ 0 h 233"/>
              <a:gd name="T10" fmla="*/ 135 w 170"/>
              <a:gd name="T11" fmla="*/ 0 h 233"/>
              <a:gd name="T12" fmla="*/ 155 w 170"/>
              <a:gd name="T13" fmla="*/ 20 h 233"/>
              <a:gd name="T14" fmla="*/ 135 w 170"/>
              <a:gd name="T15" fmla="*/ 40 h 233"/>
              <a:gd name="T16" fmla="*/ 115 w 170"/>
              <a:gd name="T17" fmla="*/ 20 h 233"/>
              <a:gd name="T18" fmla="*/ 135 w 170"/>
              <a:gd name="T19" fmla="*/ 0 h 233"/>
              <a:gd name="T20" fmla="*/ 127 w 170"/>
              <a:gd name="T21" fmla="*/ 47 h 233"/>
              <a:gd name="T22" fmla="*/ 144 w 170"/>
              <a:gd name="T23" fmla="*/ 47 h 233"/>
              <a:gd name="T24" fmla="*/ 170 w 170"/>
              <a:gd name="T25" fmla="*/ 72 h 233"/>
              <a:gd name="T26" fmla="*/ 170 w 170"/>
              <a:gd name="T27" fmla="*/ 124 h 233"/>
              <a:gd name="T28" fmla="*/ 160 w 170"/>
              <a:gd name="T29" fmla="*/ 133 h 233"/>
              <a:gd name="T30" fmla="*/ 156 w 170"/>
              <a:gd name="T31" fmla="*/ 133 h 233"/>
              <a:gd name="T32" fmla="*/ 146 w 170"/>
              <a:gd name="T33" fmla="*/ 233 h 233"/>
              <a:gd name="T34" fmla="*/ 124 w 170"/>
              <a:gd name="T35" fmla="*/ 233 h 233"/>
              <a:gd name="T36" fmla="*/ 115 w 170"/>
              <a:gd name="T37" fmla="*/ 141 h 233"/>
              <a:gd name="T38" fmla="*/ 128 w 170"/>
              <a:gd name="T39" fmla="*/ 124 h 233"/>
              <a:gd name="T40" fmla="*/ 128 w 170"/>
              <a:gd name="T41" fmla="*/ 72 h 233"/>
              <a:gd name="T42" fmla="*/ 118 w 170"/>
              <a:gd name="T43" fmla="*/ 48 h 233"/>
              <a:gd name="T44" fmla="*/ 127 w 170"/>
              <a:gd name="T45" fmla="*/ 47 h 233"/>
              <a:gd name="T46" fmla="*/ 85 w 170"/>
              <a:gd name="T47" fmla="*/ 0 h 233"/>
              <a:gd name="T48" fmla="*/ 105 w 170"/>
              <a:gd name="T49" fmla="*/ 20 h 233"/>
              <a:gd name="T50" fmla="*/ 85 w 170"/>
              <a:gd name="T51" fmla="*/ 40 h 233"/>
              <a:gd name="T52" fmla="*/ 65 w 170"/>
              <a:gd name="T53" fmla="*/ 20 h 233"/>
              <a:gd name="T54" fmla="*/ 85 w 170"/>
              <a:gd name="T55" fmla="*/ 0 h 233"/>
              <a:gd name="T56" fmla="*/ 76 w 170"/>
              <a:gd name="T57" fmla="*/ 47 h 233"/>
              <a:gd name="T58" fmla="*/ 50 w 170"/>
              <a:gd name="T59" fmla="*/ 72 h 233"/>
              <a:gd name="T60" fmla="*/ 50 w 170"/>
              <a:gd name="T61" fmla="*/ 124 h 233"/>
              <a:gd name="T62" fmla="*/ 60 w 170"/>
              <a:gd name="T63" fmla="*/ 133 h 233"/>
              <a:gd name="T64" fmla="*/ 64 w 170"/>
              <a:gd name="T65" fmla="*/ 133 h 233"/>
              <a:gd name="T66" fmla="*/ 73 w 170"/>
              <a:gd name="T67" fmla="*/ 233 h 233"/>
              <a:gd name="T68" fmla="*/ 96 w 170"/>
              <a:gd name="T69" fmla="*/ 233 h 233"/>
              <a:gd name="T70" fmla="*/ 106 w 170"/>
              <a:gd name="T71" fmla="*/ 133 h 233"/>
              <a:gd name="T72" fmla="*/ 110 w 170"/>
              <a:gd name="T73" fmla="*/ 133 h 233"/>
              <a:gd name="T74" fmla="*/ 119 w 170"/>
              <a:gd name="T75" fmla="*/ 124 h 233"/>
              <a:gd name="T76" fmla="*/ 119 w 170"/>
              <a:gd name="T77" fmla="*/ 72 h 233"/>
              <a:gd name="T78" fmla="*/ 94 w 170"/>
              <a:gd name="T79" fmla="*/ 47 h 233"/>
              <a:gd name="T80" fmla="*/ 76 w 170"/>
              <a:gd name="T81" fmla="*/ 47 h 233"/>
              <a:gd name="T82" fmla="*/ 25 w 170"/>
              <a:gd name="T83" fmla="*/ 47 h 233"/>
              <a:gd name="T84" fmla="*/ 43 w 170"/>
              <a:gd name="T85" fmla="*/ 47 h 233"/>
              <a:gd name="T86" fmla="*/ 52 w 170"/>
              <a:gd name="T87" fmla="*/ 48 h 233"/>
              <a:gd name="T88" fmla="*/ 42 w 170"/>
              <a:gd name="T89" fmla="*/ 72 h 233"/>
              <a:gd name="T90" fmla="*/ 42 w 170"/>
              <a:gd name="T91" fmla="*/ 124 h 233"/>
              <a:gd name="T92" fmla="*/ 54 w 170"/>
              <a:gd name="T93" fmla="*/ 141 h 233"/>
              <a:gd name="T94" fmla="*/ 45 w 170"/>
              <a:gd name="T95" fmla="*/ 233 h 233"/>
              <a:gd name="T96" fmla="*/ 23 w 170"/>
              <a:gd name="T97" fmla="*/ 233 h 233"/>
              <a:gd name="T98" fmla="*/ 13 w 170"/>
              <a:gd name="T99" fmla="*/ 133 h 233"/>
              <a:gd name="T100" fmla="*/ 9 w 170"/>
              <a:gd name="T101" fmla="*/ 133 h 233"/>
              <a:gd name="T102" fmla="*/ 0 w 170"/>
              <a:gd name="T103" fmla="*/ 124 h 233"/>
              <a:gd name="T104" fmla="*/ 0 w 170"/>
              <a:gd name="T105" fmla="*/ 72 h 233"/>
              <a:gd name="T106" fmla="*/ 25 w 170"/>
              <a:gd name="T107"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233">
                <a:moveTo>
                  <a:pt x="34" y="0"/>
                </a:moveTo>
                <a:cubicBezTo>
                  <a:pt x="45" y="0"/>
                  <a:pt x="54" y="9"/>
                  <a:pt x="54" y="20"/>
                </a:cubicBezTo>
                <a:cubicBezTo>
                  <a:pt x="54" y="32"/>
                  <a:pt x="45" y="40"/>
                  <a:pt x="34" y="40"/>
                </a:cubicBezTo>
                <a:cubicBezTo>
                  <a:pt x="23" y="40"/>
                  <a:pt x="14" y="32"/>
                  <a:pt x="14" y="20"/>
                </a:cubicBezTo>
                <a:cubicBezTo>
                  <a:pt x="14" y="9"/>
                  <a:pt x="23" y="0"/>
                  <a:pt x="34" y="0"/>
                </a:cubicBezTo>
                <a:close/>
                <a:moveTo>
                  <a:pt x="135" y="0"/>
                </a:moveTo>
                <a:cubicBezTo>
                  <a:pt x="146" y="0"/>
                  <a:pt x="155" y="9"/>
                  <a:pt x="155" y="20"/>
                </a:cubicBezTo>
                <a:cubicBezTo>
                  <a:pt x="155" y="32"/>
                  <a:pt x="146" y="40"/>
                  <a:pt x="135" y="40"/>
                </a:cubicBezTo>
                <a:cubicBezTo>
                  <a:pt x="124" y="40"/>
                  <a:pt x="115" y="32"/>
                  <a:pt x="115" y="20"/>
                </a:cubicBezTo>
                <a:cubicBezTo>
                  <a:pt x="115" y="9"/>
                  <a:pt x="124" y="0"/>
                  <a:pt x="135" y="0"/>
                </a:cubicBezTo>
                <a:close/>
                <a:moveTo>
                  <a:pt x="127" y="47"/>
                </a:moveTo>
                <a:cubicBezTo>
                  <a:pt x="144" y="47"/>
                  <a:pt x="144" y="47"/>
                  <a:pt x="144" y="47"/>
                </a:cubicBezTo>
                <a:cubicBezTo>
                  <a:pt x="158" y="47"/>
                  <a:pt x="170" y="58"/>
                  <a:pt x="170" y="72"/>
                </a:cubicBezTo>
                <a:cubicBezTo>
                  <a:pt x="170" y="124"/>
                  <a:pt x="170" y="124"/>
                  <a:pt x="170" y="124"/>
                </a:cubicBezTo>
                <a:cubicBezTo>
                  <a:pt x="170" y="129"/>
                  <a:pt x="165" y="133"/>
                  <a:pt x="160" y="133"/>
                </a:cubicBezTo>
                <a:cubicBezTo>
                  <a:pt x="156" y="133"/>
                  <a:pt x="156" y="133"/>
                  <a:pt x="156" y="133"/>
                </a:cubicBezTo>
                <a:cubicBezTo>
                  <a:pt x="146" y="233"/>
                  <a:pt x="146" y="233"/>
                  <a:pt x="146" y="233"/>
                </a:cubicBezTo>
                <a:cubicBezTo>
                  <a:pt x="124" y="233"/>
                  <a:pt x="124" y="233"/>
                  <a:pt x="124" y="233"/>
                </a:cubicBezTo>
                <a:cubicBezTo>
                  <a:pt x="115" y="141"/>
                  <a:pt x="115" y="141"/>
                  <a:pt x="115" y="141"/>
                </a:cubicBezTo>
                <a:cubicBezTo>
                  <a:pt x="122" y="139"/>
                  <a:pt x="128" y="132"/>
                  <a:pt x="128" y="124"/>
                </a:cubicBezTo>
                <a:cubicBezTo>
                  <a:pt x="128" y="72"/>
                  <a:pt x="128" y="72"/>
                  <a:pt x="128" y="72"/>
                </a:cubicBezTo>
                <a:cubicBezTo>
                  <a:pt x="128" y="63"/>
                  <a:pt x="124" y="55"/>
                  <a:pt x="118" y="48"/>
                </a:cubicBezTo>
                <a:cubicBezTo>
                  <a:pt x="121" y="47"/>
                  <a:pt x="124" y="47"/>
                  <a:pt x="127" y="47"/>
                </a:cubicBezTo>
                <a:close/>
                <a:moveTo>
                  <a:pt x="85" y="0"/>
                </a:moveTo>
                <a:cubicBezTo>
                  <a:pt x="96" y="0"/>
                  <a:pt x="105" y="9"/>
                  <a:pt x="105" y="20"/>
                </a:cubicBezTo>
                <a:cubicBezTo>
                  <a:pt x="105" y="32"/>
                  <a:pt x="96" y="40"/>
                  <a:pt x="85" y="40"/>
                </a:cubicBezTo>
                <a:cubicBezTo>
                  <a:pt x="74" y="40"/>
                  <a:pt x="65" y="32"/>
                  <a:pt x="65" y="20"/>
                </a:cubicBezTo>
                <a:cubicBezTo>
                  <a:pt x="65" y="9"/>
                  <a:pt x="74" y="0"/>
                  <a:pt x="85" y="0"/>
                </a:cubicBezTo>
                <a:close/>
                <a:moveTo>
                  <a:pt x="76" y="47"/>
                </a:moveTo>
                <a:cubicBezTo>
                  <a:pt x="62" y="47"/>
                  <a:pt x="50" y="58"/>
                  <a:pt x="50" y="72"/>
                </a:cubicBezTo>
                <a:cubicBezTo>
                  <a:pt x="50" y="124"/>
                  <a:pt x="50" y="124"/>
                  <a:pt x="50" y="124"/>
                </a:cubicBezTo>
                <a:cubicBezTo>
                  <a:pt x="50" y="129"/>
                  <a:pt x="55" y="133"/>
                  <a:pt x="60" y="133"/>
                </a:cubicBezTo>
                <a:cubicBezTo>
                  <a:pt x="64" y="133"/>
                  <a:pt x="64" y="133"/>
                  <a:pt x="64" y="133"/>
                </a:cubicBezTo>
                <a:cubicBezTo>
                  <a:pt x="73" y="233"/>
                  <a:pt x="73" y="233"/>
                  <a:pt x="73" y="233"/>
                </a:cubicBezTo>
                <a:cubicBezTo>
                  <a:pt x="96" y="233"/>
                  <a:pt x="96" y="233"/>
                  <a:pt x="96" y="233"/>
                </a:cubicBezTo>
                <a:cubicBezTo>
                  <a:pt x="106" y="133"/>
                  <a:pt x="106" y="133"/>
                  <a:pt x="106" y="133"/>
                </a:cubicBezTo>
                <a:cubicBezTo>
                  <a:pt x="110" y="133"/>
                  <a:pt x="110" y="133"/>
                  <a:pt x="110" y="133"/>
                </a:cubicBezTo>
                <a:cubicBezTo>
                  <a:pt x="115" y="133"/>
                  <a:pt x="119" y="129"/>
                  <a:pt x="119" y="124"/>
                </a:cubicBezTo>
                <a:cubicBezTo>
                  <a:pt x="119" y="72"/>
                  <a:pt x="119" y="72"/>
                  <a:pt x="119" y="72"/>
                </a:cubicBezTo>
                <a:cubicBezTo>
                  <a:pt x="119" y="58"/>
                  <a:pt x="108" y="47"/>
                  <a:pt x="94" y="47"/>
                </a:cubicBezTo>
                <a:cubicBezTo>
                  <a:pt x="76" y="47"/>
                  <a:pt x="76" y="47"/>
                  <a:pt x="76" y="47"/>
                </a:cubicBezTo>
                <a:close/>
                <a:moveTo>
                  <a:pt x="25" y="47"/>
                </a:moveTo>
                <a:cubicBezTo>
                  <a:pt x="43" y="47"/>
                  <a:pt x="43" y="47"/>
                  <a:pt x="43" y="47"/>
                </a:cubicBezTo>
                <a:cubicBezTo>
                  <a:pt x="46" y="47"/>
                  <a:pt x="49" y="47"/>
                  <a:pt x="52" y="48"/>
                </a:cubicBezTo>
                <a:cubicBezTo>
                  <a:pt x="46" y="55"/>
                  <a:pt x="42" y="63"/>
                  <a:pt x="42" y="72"/>
                </a:cubicBezTo>
                <a:cubicBezTo>
                  <a:pt x="42" y="124"/>
                  <a:pt x="42" y="124"/>
                  <a:pt x="42" y="124"/>
                </a:cubicBezTo>
                <a:cubicBezTo>
                  <a:pt x="42" y="132"/>
                  <a:pt x="47" y="139"/>
                  <a:pt x="54" y="141"/>
                </a:cubicBezTo>
                <a:cubicBezTo>
                  <a:pt x="45" y="233"/>
                  <a:pt x="45" y="233"/>
                  <a:pt x="45" y="233"/>
                </a:cubicBezTo>
                <a:cubicBezTo>
                  <a:pt x="23" y="233"/>
                  <a:pt x="23" y="233"/>
                  <a:pt x="23" y="233"/>
                </a:cubicBezTo>
                <a:cubicBezTo>
                  <a:pt x="13" y="133"/>
                  <a:pt x="13" y="133"/>
                  <a:pt x="13" y="133"/>
                </a:cubicBezTo>
                <a:cubicBezTo>
                  <a:pt x="9" y="133"/>
                  <a:pt x="9" y="133"/>
                  <a:pt x="9" y="133"/>
                </a:cubicBezTo>
                <a:cubicBezTo>
                  <a:pt x="4" y="133"/>
                  <a:pt x="0" y="129"/>
                  <a:pt x="0" y="124"/>
                </a:cubicBezTo>
                <a:cubicBezTo>
                  <a:pt x="0" y="72"/>
                  <a:pt x="0" y="72"/>
                  <a:pt x="0" y="72"/>
                </a:cubicBezTo>
                <a:cubicBezTo>
                  <a:pt x="0" y="58"/>
                  <a:pt x="11" y="47"/>
                  <a:pt x="25" y="47"/>
                </a:cubicBezTo>
                <a:close/>
              </a:path>
            </a:pathLst>
          </a:custGeom>
          <a:solidFill>
            <a:srgbClr val="8AC028"/>
          </a:solidFill>
          <a:ln>
            <a:solidFill>
              <a:srgbClr val="8AC028"/>
            </a:solidFill>
          </a:ln>
        </p:spPr>
        <p:txBody>
          <a:bodyPr vert="horz" wrap="square" lIns="91440" tIns="45720" rIns="91440" bIns="45720" numCol="1" anchor="t" anchorCtr="0" compatLnSpc="1"/>
          <a:lstStyle/>
          <a:p>
            <a:endParaRPr lang="zh-CN" altLang="en-US"/>
          </a:p>
        </p:txBody>
      </p:sp>
      <p:sp>
        <p:nvSpPr>
          <p:cNvPr id="22" name="椭圆 21"/>
          <p:cNvSpPr/>
          <p:nvPr/>
        </p:nvSpPr>
        <p:spPr>
          <a:xfrm>
            <a:off x="5181599" y="2446505"/>
            <a:ext cx="2334640" cy="2334640"/>
          </a:xfrm>
          <a:prstGeom prst="ellipse">
            <a:avLst/>
          </a:prstGeom>
          <a:solidFill>
            <a:srgbClr val="8AC02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928680" y="2076854"/>
            <a:ext cx="2334640" cy="2334640"/>
          </a:xfrm>
          <a:prstGeom prst="ellipse">
            <a:avLst/>
          </a:prstGeom>
          <a:solidFill>
            <a:srgbClr val="8AC02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675761" y="2446505"/>
            <a:ext cx="2334640" cy="2334640"/>
          </a:xfrm>
          <a:prstGeom prst="ellipse">
            <a:avLst/>
          </a:prstGeom>
          <a:solidFill>
            <a:srgbClr val="8AC028">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82235" y="2727960"/>
            <a:ext cx="1828800" cy="140208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对</a:t>
            </a:r>
            <a:r>
              <a:rPr lang="en-US" altLang="zh-CN" sz="2800" b="1" dirty="0">
                <a:solidFill>
                  <a:schemeClr val="bg1"/>
                </a:solidFill>
                <a:latin typeface="微软雅黑" panose="020B0503020204020204" pitchFamily="34" charset="-122"/>
                <a:ea typeface="微软雅黑" panose="020B0503020204020204" pitchFamily="34" charset="-122"/>
              </a:rPr>
              <a:t>C</a:t>
            </a:r>
            <a:r>
              <a:rPr lang="zh-CN" altLang="en-US" sz="2800" b="1" dirty="0">
                <a:solidFill>
                  <a:schemeClr val="bg1"/>
                </a:solidFill>
                <a:latin typeface="微软雅黑" panose="020B0503020204020204" pitchFamily="34" charset="-122"/>
                <a:ea typeface="微软雅黑" panose="020B0503020204020204" pitchFamily="34" charset="-122"/>
              </a:rPr>
              <a:t>语言指针的认识</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263765" y="1704975"/>
            <a:ext cx="4356735" cy="518160"/>
          </a:xfrm>
          <a:prstGeom prst="rect">
            <a:avLst/>
          </a:prstGeom>
          <a:noFill/>
        </p:spPr>
        <p:txBody>
          <a:bodyPr wrap="square" rtlCol="0">
            <a:spAutoFit/>
          </a:bodyPr>
          <a:p>
            <a:r>
              <a:rPr lang="zh-CN" altLang="en-US" sz="2800">
                <a:latin typeface="华文琥珀" panose="02010800040101010101" charset="-122"/>
                <a:ea typeface="华文琥珀" panose="02010800040101010101" charset="-122"/>
              </a:rPr>
              <a:t>指针的类型</a:t>
            </a:r>
            <a:endParaRPr lang="zh-CN" altLang="en-US" sz="2800">
              <a:latin typeface="华文琥珀" panose="02010800040101010101" charset="-122"/>
              <a:ea typeface="华文琥珀" panose="02010800040101010101" charset="-122"/>
            </a:endParaRPr>
          </a:p>
        </p:txBody>
      </p:sp>
      <p:sp>
        <p:nvSpPr>
          <p:cNvPr id="9" name="文本框 8"/>
          <p:cNvSpPr txBox="1"/>
          <p:nvPr/>
        </p:nvSpPr>
        <p:spPr>
          <a:xfrm>
            <a:off x="147955" y="5843270"/>
            <a:ext cx="11803380" cy="579120"/>
          </a:xfrm>
          <a:prstGeom prst="rect">
            <a:avLst/>
          </a:prstGeom>
          <a:noFill/>
        </p:spPr>
        <p:txBody>
          <a:bodyPr wrap="square" rtlCol="0">
            <a:spAutoFit/>
          </a:bodyPr>
          <a:p>
            <a:r>
              <a:rPr lang="zh-CN" altLang="en-US" sz="32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rPr>
              <a:t>指针所指向的内存区和指针所指向的类型是两个完全不同的概念。</a:t>
            </a:r>
            <a:endParaRPr lang="zh-CN" altLang="en-US" sz="3200" dirty="0">
              <a:solidFill>
                <a:schemeClr val="bg1">
                  <a:lumMod val="50000"/>
                </a:schemeClr>
              </a:solidFill>
              <a:latin typeface="华文琥珀" panose="02010800040101010101" charset="-122"/>
              <a:ea typeface="华文琥珀" panose="02010800040101010101" charset="-122"/>
              <a:sym typeface="Adobe 黑体 Std R"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par>
                                <p:cTn id="31" presetID="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0-#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par>
                                <p:cTn id="43" presetID="10" presetClass="entr" presetSubtype="0" fill="hold" grpId="0" nodeType="withEffect">
                                  <p:stCondLst>
                                    <p:cond delay="5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22" presetClass="entr" presetSubtype="8" fill="hold" grpId="0" nodeType="withEffect">
                                  <p:stCondLst>
                                    <p:cond delay="140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par>
                                <p:cTn id="52" presetID="22" presetClass="entr" presetSubtype="8" fill="hold" nodeType="withEffect">
                                  <p:stCondLst>
                                    <p:cond delay="1400"/>
                                  </p:stCondLst>
                                  <p:childTnLst>
                                    <p:set>
                                      <p:cBhvr>
                                        <p:cTn id="53" dur="1" fill="hold">
                                          <p:stCondLst>
                                            <p:cond delay="0"/>
                                          </p:stCondLst>
                                        </p:cTn>
                                        <p:tgtEl>
                                          <p:spTgt spid="6"/>
                                        </p:tgtEl>
                                        <p:attrNameLst>
                                          <p:attrName>style.visibility</p:attrName>
                                        </p:attrNameLst>
                                      </p:cBhvr>
                                      <p:to>
                                        <p:strVal val="visible"/>
                                      </p:to>
                                    </p:set>
                                    <p:animEffect transition="in" filter="wipe(left)">
                                      <p:cBhvr>
                                        <p:cTn id="54" dur="500"/>
                                        <p:tgtEl>
                                          <p:spTgt spid="6"/>
                                        </p:tgtEl>
                                      </p:cBhvr>
                                    </p:animEffect>
                                  </p:childTnLst>
                                </p:cTn>
                              </p:par>
                              <p:par>
                                <p:cTn id="55" presetID="10" presetClass="entr" presetSubtype="0" fill="hold" grpId="0" nodeType="withEffect">
                                  <p:stCondLst>
                                    <p:cond delay="22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22" presetClass="entr" presetSubtype="8" fill="hold" nodeType="withEffect">
                                  <p:stCondLst>
                                    <p:cond delay="260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par>
                                <p:cTn id="61" presetID="10" presetClass="entr" presetSubtype="0" fill="hold" grpId="0" nodeType="withEffect">
                                  <p:stCondLst>
                                    <p:cond delay="350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22" presetClass="entr" presetSubtype="8" fill="hold" grpId="0" nodeType="withEffect">
                                  <p:stCondLst>
                                    <p:cond delay="390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par>
                                <p:cTn id="67" presetID="22" presetClass="entr" presetSubtype="8" fill="hold" nodeType="withEffect">
                                  <p:stCondLst>
                                    <p:cond delay="390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par>
                                <p:cTn id="70" presetID="10" presetClass="entr" presetSubtype="0" fill="hold" grpId="0" nodeType="withEffect">
                                  <p:stCondLst>
                                    <p:cond delay="48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22" presetClass="entr" presetSubtype="8" fill="hold" nodeType="withEffect">
                                  <p:stCondLst>
                                    <p:cond delay="520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par>
                                <p:cTn id="76" presetID="22" presetClass="entr" presetSubtype="8" fill="hold" grpId="0" nodeType="withEffect">
                                  <p:stCondLst>
                                    <p:cond delay="520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8" grpId="0" bldLvl="0" animBg="1"/>
      <p:bldP spid="13" grpId="0" bldLvl="0" animBg="1"/>
      <p:bldP spid="15" grpId="0"/>
      <p:bldP spid="17" grpId="0" animBg="1"/>
      <p:bldP spid="19" grpId="0"/>
      <p:bldP spid="21" grpId="0" animBg="1"/>
      <p:bldP spid="22" grpId="0" animBg="1"/>
      <p:bldP spid="23" grpId="0" animBg="1"/>
      <p:bldP spid="24" grpId="0" animBg="1"/>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12" name="矩形 11"/>
          <p:cNvSpPr/>
          <p:nvPr/>
        </p:nvSpPr>
        <p:spPr>
          <a:xfrm>
            <a:off x="0" y="-1524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85875" y="323215"/>
            <a:ext cx="3175000" cy="701040"/>
          </a:xfrm>
          <a:prstGeom prst="rect">
            <a:avLst/>
          </a:prstGeom>
          <a:solidFill>
            <a:srgbClr val="8AC028"/>
          </a:solidFill>
        </p:spPr>
        <p:txBody>
          <a:bodyPr wrap="square">
            <a:spAutoFit/>
          </a:bodyPr>
          <a:lstStyle/>
          <a:p>
            <a:r>
              <a:rPr lang="zh-CN" altLang="en-US" sz="4000" dirty="0">
                <a:solidFill>
                  <a:schemeClr val="bg1"/>
                </a:solidFill>
                <a:latin typeface="华文琥珀" panose="02010800040101010101" charset="-122"/>
                <a:ea typeface="华文琥珀" panose="02010800040101010101" charset="-122"/>
              </a:rPr>
              <a:t>指针的类型</a:t>
            </a:r>
            <a:endParaRPr lang="zh-CN" altLang="en-US" sz="4000" dirty="0">
              <a:solidFill>
                <a:schemeClr val="bg1"/>
              </a:solidFill>
              <a:latin typeface="华文琥珀" panose="02010800040101010101" charset="-122"/>
              <a:ea typeface="华文琥珀" panose="02010800040101010101" charset="-122"/>
            </a:endParaRPr>
          </a:p>
        </p:txBody>
      </p:sp>
      <p:pic>
        <p:nvPicPr>
          <p:cNvPr id="6" name="图片 5" descr="4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1340"/>
            <a:ext cx="7261371" cy="4633569"/>
          </a:xfrm>
          <a:prstGeom prst="rect">
            <a:avLst/>
          </a:prstGeom>
        </p:spPr>
      </p:pic>
      <p:sp>
        <p:nvSpPr>
          <p:cNvPr id="7" name="矩形 6"/>
          <p:cNvSpPr/>
          <p:nvPr/>
        </p:nvSpPr>
        <p:spPr bwMode="auto">
          <a:xfrm>
            <a:off x="6229350" y="1261341"/>
            <a:ext cx="5962650" cy="4633568"/>
          </a:xfrm>
          <a:prstGeom prst="rect">
            <a:avLst/>
          </a:prstGeom>
          <a:solidFill>
            <a:srgbClr val="8AC028">
              <a:alpha val="90000"/>
            </a:srgbClr>
          </a:solidFill>
          <a:ln w="12700" cap="flat" cmpd="sng" algn="ctr">
            <a:noFill/>
            <a:prstDash val="solid"/>
            <a:miter lim="0"/>
            <a:headEnd type="none" w="med" len="med"/>
            <a:tailEnd type="none" w="med" len="med"/>
          </a:ln>
          <a:effectLst>
            <a:outerShdw blurRad="25400" dist="12700" dir="5400000" algn="ctr" rotWithShape="0">
              <a:srgbClr val="000000">
                <a:alpha val="50000"/>
              </a:srgbClr>
            </a:outerShdw>
          </a:effectLst>
        </p:spPr>
        <p:txBody>
          <a:bodyPr rot="0" spcFirstLastPara="0" vertOverflow="overflow" horzOverflow="overflow" vert="horz" wrap="square" lIns="26789" tIns="26789" rIns="26789" bIns="26789" numCol="1" spcCol="0" rtlCol="0" fromWordArt="0" anchor="ctr" anchorCtr="0" forceAA="0" compatLnSpc="1">
            <a:noAutofit/>
          </a:bodyPr>
          <a:lstStyle/>
          <a:p>
            <a:pPr marL="171450"/>
            <a:endParaRPr lang="zh-CN" altLang="en-US"/>
          </a:p>
        </p:txBody>
      </p:sp>
      <p:sp>
        <p:nvSpPr>
          <p:cNvPr id="13" name="文本框 12"/>
          <p:cNvSpPr txBox="1"/>
          <p:nvPr/>
        </p:nvSpPr>
        <p:spPr>
          <a:xfrm>
            <a:off x="6229350" y="1261110"/>
            <a:ext cx="5962015" cy="4480560"/>
          </a:xfrm>
          <a:prstGeom prst="rect">
            <a:avLst/>
          </a:prstGeom>
          <a:noFill/>
        </p:spPr>
        <p:txBody>
          <a:bodyPr wrap="square" rtlCol="0">
            <a:spAutoFit/>
          </a:bodyPr>
          <a:p>
            <a:r>
              <a:rPr lang="zh-CN" altLang="en-US" sz="2400">
                <a:latin typeface="华文琥珀" panose="02010800040101010101" charset="-122"/>
                <a:ea typeface="华文琥珀" panose="02010800040101010101" charset="-122"/>
              </a:rPr>
              <a:t>按类型来分指针有 int、char 、float等基本类型。对于扩充的数据类型则有struct 等。指针的类型决定了指针操作时该指针指向地址变化的规律。指针的用途非常广泛，比如你想通过函数改变一个变量的值，就要用到指针。还有就是在变量、对象的数据量特别大的时候，我们就需要用指针来做形参，只需要指向一个地址就行，大大减少了代码量，也提高了效率。</a:t>
            </a:r>
            <a:endParaRPr lang="zh-CN" altLang="en-US" sz="2400">
              <a:latin typeface="华文琥珀" panose="02010800040101010101" charset="-122"/>
              <a:ea typeface="华文琥珀" panose="02010800040101010101" charset="-122"/>
            </a:endParaRPr>
          </a:p>
          <a:p>
            <a:r>
              <a:rPr lang="zh-CN" altLang="en-US" sz="2400">
                <a:latin typeface="华文琥珀" panose="02010800040101010101" charset="-122"/>
                <a:ea typeface="华文琥珀" panose="02010800040101010101" charset="-122"/>
              </a:rPr>
              <a:t>从语法上来看，只要把指针名去掉就是指针的类型。例如int* ptr它就是int*类型的指针；char* ptr 它就是char*类型的指针。</a:t>
            </a:r>
            <a:endParaRPr lang="zh-CN" altLang="en-US" sz="2400">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299"/>
                            </p:stCondLst>
                            <p:childTnLst>
                              <p:par>
                                <p:cTn id="32" presetID="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1+#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图片 58"/>
          <p:cNvPicPr>
            <a:picLocks noChangeAspect="1"/>
          </p:cNvPicPr>
          <p:nvPr/>
        </p:nvPicPr>
        <p:blipFill rotWithShape="1">
          <a:blip r:embed="rId1" cstate="print">
            <a:extLst>
              <a:ext uri="{28A0092B-C50C-407E-A947-70E740481C1C}">
                <a14:useLocalDpi xmlns:a14="http://schemas.microsoft.com/office/drawing/2010/main" val="0"/>
              </a:ext>
            </a:extLst>
          </a:blip>
          <a:srcRect b="13652"/>
          <a:stretch>
            <a:fillRect/>
          </a:stretch>
        </p:blipFill>
        <p:spPr>
          <a:xfrm>
            <a:off x="0" y="0"/>
            <a:ext cx="12192000" cy="6842927"/>
          </a:xfrm>
          <a:prstGeom prst="rect">
            <a:avLst/>
          </a:prstGeom>
        </p:spPr>
      </p:pic>
      <p:sp>
        <p:nvSpPr>
          <p:cNvPr id="60" name="矩形 59"/>
          <p:cNvSpPr/>
          <p:nvPr/>
        </p:nvSpPr>
        <p:spPr>
          <a:xfrm>
            <a:off x="-28575" y="-15240"/>
            <a:ext cx="12192000" cy="6858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913757">
            <a:off x="120702" y="299142"/>
            <a:ext cx="887770" cy="796717"/>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247946">
            <a:off x="424423" y="176572"/>
            <a:ext cx="887770" cy="796717"/>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56730" y="76901"/>
            <a:ext cx="887770" cy="796717"/>
          </a:xfrm>
          <a:prstGeom prst="rect">
            <a:avLst/>
          </a:prstGeom>
        </p:spPr>
      </p:pic>
      <p:sp>
        <p:nvSpPr>
          <p:cNvPr id="5" name="矩形 4"/>
          <p:cNvSpPr/>
          <p:nvPr/>
        </p:nvSpPr>
        <p:spPr>
          <a:xfrm>
            <a:off x="1203960" y="149860"/>
            <a:ext cx="5936615" cy="701040"/>
          </a:xfrm>
          <a:prstGeom prst="rect">
            <a:avLst/>
          </a:prstGeom>
          <a:solidFill>
            <a:srgbClr val="8AC028"/>
          </a:solidFill>
        </p:spPr>
        <p:txBody>
          <a:bodyPr wrap="square">
            <a:spAutoFit/>
          </a:bodyPr>
          <a:lstStyle/>
          <a:p>
            <a:r>
              <a:rPr lang="zh-CN" altLang="en-US" sz="4000" dirty="0">
                <a:solidFill>
                  <a:schemeClr val="bg1"/>
                </a:solidFill>
                <a:latin typeface="华文琥珀" panose="02010800040101010101" charset="-122"/>
                <a:ea typeface="华文琥珀" panose="02010800040101010101" charset="-122"/>
              </a:rPr>
              <a:t>指针的指向</a:t>
            </a:r>
            <a:endParaRPr lang="zh-CN" altLang="en-US" sz="4000" dirty="0">
              <a:solidFill>
                <a:schemeClr val="bg1"/>
              </a:solidFill>
              <a:latin typeface="华文琥珀" panose="02010800040101010101" charset="-122"/>
              <a:ea typeface="华文琥珀" panose="02010800040101010101" charset="-122"/>
            </a:endParaRPr>
          </a:p>
        </p:txBody>
      </p:sp>
      <p:sp>
        <p:nvSpPr>
          <p:cNvPr id="6" name="Rectangle 2"/>
          <p:cNvSpPr>
            <a:spLocks noChangeArrowheads="1"/>
          </p:cNvSpPr>
          <p:nvPr/>
        </p:nvSpPr>
        <p:spPr bwMode="auto">
          <a:xfrm>
            <a:off x="6169025" y="941070"/>
            <a:ext cx="6023610" cy="5902325"/>
          </a:xfrm>
          <a:prstGeom prst="rect">
            <a:avLst/>
          </a:prstGeom>
          <a:blipFill dpi="0" rotWithShape="1">
            <a:blip r:embed="rId3"/>
            <a:srcRect/>
            <a:stretch>
              <a:fillRect/>
            </a:stretch>
          </a:blipFill>
          <a:ln>
            <a:noFill/>
          </a:ln>
          <a:extLst>
            <a:ext uri="{91240B29-F687-4F45-9708-019B960494DF}">
              <a14:hiddenLine xmlns:a14="http://schemas.microsoft.com/office/drawing/2010/main" w="28575">
                <a:solidFill>
                  <a:srgbClr val="42719B"/>
                </a:solidFill>
                <a:bevel/>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Calibri" panose="020F0502020204030204" pitchFamily="34" charset="0"/>
              <a:sym typeface="Calibri" panose="020F0502020204030204" pitchFamily="34" charset="0"/>
            </a:endParaRPr>
          </a:p>
        </p:txBody>
      </p:sp>
      <p:sp>
        <p:nvSpPr>
          <p:cNvPr id="7" name="Rectangle 3"/>
          <p:cNvSpPr>
            <a:spLocks noChangeArrowheads="1"/>
          </p:cNvSpPr>
          <p:nvPr/>
        </p:nvSpPr>
        <p:spPr bwMode="auto">
          <a:xfrm>
            <a:off x="999490" y="941070"/>
            <a:ext cx="5169535" cy="5902325"/>
          </a:xfrm>
          <a:prstGeom prst="rect">
            <a:avLst/>
          </a:prstGeom>
          <a:solidFill>
            <a:srgbClr val="8AC028"/>
          </a:solidFill>
          <a:ln>
            <a:solidFill>
              <a:schemeClr val="bg1"/>
            </a:solid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rgbClr val="FFFFFF"/>
              </a:solidFill>
              <a:latin typeface="Calibri" panose="020F0502020204030204" pitchFamily="34" charset="0"/>
              <a:sym typeface="Calibri" panose="020F0502020204030204" pitchFamily="34" charset="0"/>
            </a:endParaRPr>
          </a:p>
        </p:txBody>
      </p:sp>
      <p:grpSp>
        <p:nvGrpSpPr>
          <p:cNvPr id="27" name="Group 35"/>
          <p:cNvGrpSpPr/>
          <p:nvPr/>
        </p:nvGrpSpPr>
        <p:grpSpPr bwMode="auto">
          <a:xfrm>
            <a:off x="1386840" y="5726430"/>
            <a:ext cx="944245" cy="934085"/>
            <a:chOff x="0" y="0"/>
            <a:chExt cx="379359" cy="376864"/>
          </a:xfrm>
        </p:grpSpPr>
        <p:sp>
          <p:nvSpPr>
            <p:cNvPr id="28" name="Freeform 150"/>
            <p:cNvSpPr>
              <a:spLocks noEditPoints="1" noChangeArrowheads="1"/>
            </p:cNvSpPr>
            <p:nvPr/>
          </p:nvSpPr>
          <p:spPr bwMode="auto">
            <a:xfrm>
              <a:off x="0" y="0"/>
              <a:ext cx="379359" cy="376864"/>
            </a:xfrm>
            <a:custGeom>
              <a:avLst/>
              <a:gdLst>
                <a:gd name="T0" fmla="*/ 189680 w 114"/>
                <a:gd name="T1" fmla="*/ 0 h 114"/>
                <a:gd name="T2" fmla="*/ 0 w 114"/>
                <a:gd name="T3" fmla="*/ 188432 h 114"/>
                <a:gd name="T4" fmla="*/ 189680 w 114"/>
                <a:gd name="T5" fmla="*/ 376864 h 114"/>
                <a:gd name="T6" fmla="*/ 379359 w 114"/>
                <a:gd name="T7" fmla="*/ 188432 h 114"/>
                <a:gd name="T8" fmla="*/ 189680 w 114"/>
                <a:gd name="T9" fmla="*/ 0 h 114"/>
                <a:gd name="T10" fmla="*/ 189680 w 114"/>
                <a:gd name="T11" fmla="*/ 357029 h 114"/>
                <a:gd name="T12" fmla="*/ 19966 w 114"/>
                <a:gd name="T13" fmla="*/ 188432 h 114"/>
                <a:gd name="T14" fmla="*/ 189680 w 114"/>
                <a:gd name="T15" fmla="*/ 19835 h 114"/>
                <a:gd name="T16" fmla="*/ 359393 w 114"/>
                <a:gd name="T17" fmla="*/ 188432 h 114"/>
                <a:gd name="T18" fmla="*/ 189680 w 114"/>
                <a:gd name="T19" fmla="*/ 357029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9" name="Rectangle 151"/>
            <p:cNvSpPr>
              <a:spLocks noChangeArrowheads="1"/>
            </p:cNvSpPr>
            <p:nvPr/>
          </p:nvSpPr>
          <p:spPr bwMode="auto">
            <a:xfrm>
              <a:off x="144756" y="272040"/>
              <a:ext cx="22463"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30" name="Rectangle 152"/>
            <p:cNvSpPr>
              <a:spLocks noChangeArrowheads="1"/>
            </p:cNvSpPr>
            <p:nvPr/>
          </p:nvSpPr>
          <p:spPr bwMode="auto">
            <a:xfrm>
              <a:off x="179697"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31" name="Rectangle 153"/>
            <p:cNvSpPr>
              <a:spLocks noChangeArrowheads="1"/>
            </p:cNvSpPr>
            <p:nvPr/>
          </p:nvSpPr>
          <p:spPr bwMode="auto">
            <a:xfrm>
              <a:off x="214638"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32" name="Freeform 154"/>
            <p:cNvSpPr>
              <a:spLocks noChangeArrowheads="1"/>
            </p:cNvSpPr>
            <p:nvPr/>
          </p:nvSpPr>
          <p:spPr bwMode="auto">
            <a:xfrm>
              <a:off x="117303" y="107318"/>
              <a:ext cx="82362" cy="84857"/>
            </a:xfrm>
            <a:custGeom>
              <a:avLst/>
              <a:gdLst>
                <a:gd name="T0" fmla="*/ 62595 w 25"/>
                <a:gd name="T1" fmla="*/ 74674 h 25"/>
                <a:gd name="T2" fmla="*/ 72479 w 25"/>
                <a:gd name="T3" fmla="*/ 84857 h 25"/>
                <a:gd name="T4" fmla="*/ 82362 w 25"/>
                <a:gd name="T5" fmla="*/ 74674 h 25"/>
                <a:gd name="T6" fmla="*/ 72479 w 25"/>
                <a:gd name="T7" fmla="*/ 64491 h 25"/>
                <a:gd name="T8" fmla="*/ 69184 w 25"/>
                <a:gd name="T9" fmla="*/ 64491 h 25"/>
                <a:gd name="T10" fmla="*/ 0 w 25"/>
                <a:gd name="T11" fmla="*/ 0 h 25"/>
                <a:gd name="T12" fmla="*/ 62595 w 25"/>
                <a:gd name="T13" fmla="*/ 74674 h 25"/>
                <a:gd name="T14" fmla="*/ 62595 w 25"/>
                <a:gd name="T15" fmla="*/ 74674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3" name="Freeform 155"/>
            <p:cNvSpPr>
              <a:spLocks noChangeArrowheads="1"/>
            </p:cNvSpPr>
            <p:nvPr/>
          </p:nvSpPr>
          <p:spPr bwMode="auto">
            <a:xfrm>
              <a:off x="67387" y="272040"/>
              <a:ext cx="22463" cy="19966"/>
            </a:xfrm>
            <a:custGeom>
              <a:avLst/>
              <a:gdLst>
                <a:gd name="T0" fmla="*/ 0 w 9"/>
                <a:gd name="T1" fmla="*/ 14975 h 8"/>
                <a:gd name="T2" fmla="*/ 7488 w 9"/>
                <a:gd name="T3" fmla="*/ 19966 h 8"/>
                <a:gd name="T4" fmla="*/ 22463 w 9"/>
                <a:gd name="T5" fmla="*/ 2496 h 8"/>
                <a:gd name="T6" fmla="*/ 17471 w 9"/>
                <a:gd name="T7" fmla="*/ 0 h 8"/>
                <a:gd name="T8" fmla="*/ 0 w 9"/>
                <a:gd name="T9" fmla="*/ 14975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4" name="Freeform 156"/>
            <p:cNvSpPr>
              <a:spLocks noChangeArrowheads="1"/>
            </p:cNvSpPr>
            <p:nvPr/>
          </p:nvSpPr>
          <p:spPr bwMode="auto">
            <a:xfrm>
              <a:off x="47421" y="227116"/>
              <a:ext cx="27454" cy="14975"/>
            </a:xfrm>
            <a:custGeom>
              <a:avLst/>
              <a:gdLst>
                <a:gd name="T0" fmla="*/ 22462 w 11"/>
                <a:gd name="T1" fmla="*/ 0 h 6"/>
                <a:gd name="T2" fmla="*/ 0 w 11"/>
                <a:gd name="T3" fmla="*/ 7488 h 6"/>
                <a:gd name="T4" fmla="*/ 2496 w 11"/>
                <a:gd name="T5" fmla="*/ 14975 h 6"/>
                <a:gd name="T6" fmla="*/ 27454 w 11"/>
                <a:gd name="T7" fmla="*/ 7488 h 6"/>
                <a:gd name="T8" fmla="*/ 22462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5" name="Freeform 157"/>
            <p:cNvSpPr>
              <a:spLocks noChangeArrowheads="1"/>
            </p:cNvSpPr>
            <p:nvPr/>
          </p:nvSpPr>
          <p:spPr bwMode="auto">
            <a:xfrm>
              <a:off x="79865" y="74874"/>
              <a:ext cx="19966" cy="22463"/>
            </a:xfrm>
            <a:custGeom>
              <a:avLst/>
              <a:gdLst>
                <a:gd name="T0" fmla="*/ 0 w 8"/>
                <a:gd name="T1" fmla="*/ 7488 h 9"/>
                <a:gd name="T2" fmla="*/ 17470 w 8"/>
                <a:gd name="T3" fmla="*/ 22463 h 9"/>
                <a:gd name="T4" fmla="*/ 19966 w 8"/>
                <a:gd name="T5" fmla="*/ 17471 h 9"/>
                <a:gd name="T6" fmla="*/ 4992 w 8"/>
                <a:gd name="T7" fmla="*/ 0 h 9"/>
                <a:gd name="T8" fmla="*/ 0 w 8"/>
                <a:gd name="T9" fmla="*/ 7488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6" name="Freeform 158"/>
            <p:cNvSpPr>
              <a:spLocks noChangeArrowheads="1"/>
            </p:cNvSpPr>
            <p:nvPr/>
          </p:nvSpPr>
          <p:spPr bwMode="auto">
            <a:xfrm>
              <a:off x="49916" y="124789"/>
              <a:ext cx="27454" cy="12480"/>
            </a:xfrm>
            <a:custGeom>
              <a:avLst/>
              <a:gdLst>
                <a:gd name="T0" fmla="*/ 27454 w 11"/>
                <a:gd name="T1" fmla="*/ 7488 h 5"/>
                <a:gd name="T2" fmla="*/ 4992 w 11"/>
                <a:gd name="T3" fmla="*/ 0 h 5"/>
                <a:gd name="T4" fmla="*/ 0 w 11"/>
                <a:gd name="T5" fmla="*/ 7488 h 5"/>
                <a:gd name="T6" fmla="*/ 24958 w 11"/>
                <a:gd name="T7" fmla="*/ 12480 h 5"/>
                <a:gd name="T8" fmla="*/ 27454 w 11"/>
                <a:gd name="T9" fmla="*/ 7488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7" name="Rectangle 159"/>
            <p:cNvSpPr>
              <a:spLocks noChangeArrowheads="1"/>
            </p:cNvSpPr>
            <p:nvPr/>
          </p:nvSpPr>
          <p:spPr bwMode="auto">
            <a:xfrm>
              <a:off x="187185" y="34941"/>
              <a:ext cx="7488" cy="22463"/>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38" name="Freeform 160"/>
            <p:cNvSpPr>
              <a:spLocks noChangeArrowheads="1"/>
            </p:cNvSpPr>
            <p:nvPr/>
          </p:nvSpPr>
          <p:spPr bwMode="auto">
            <a:xfrm>
              <a:off x="119798" y="44924"/>
              <a:ext cx="17471" cy="22463"/>
            </a:xfrm>
            <a:custGeom>
              <a:avLst/>
              <a:gdLst>
                <a:gd name="T0" fmla="*/ 17471 w 7"/>
                <a:gd name="T1" fmla="*/ 19967 h 9"/>
                <a:gd name="T2" fmla="*/ 7488 w 7"/>
                <a:gd name="T3" fmla="*/ 0 h 9"/>
                <a:gd name="T4" fmla="*/ 0 w 7"/>
                <a:gd name="T5" fmla="*/ 4992 h 9"/>
                <a:gd name="T6" fmla="*/ 9983 w 7"/>
                <a:gd name="T7" fmla="*/ 22463 h 9"/>
                <a:gd name="T8" fmla="*/ 17471 w 7"/>
                <a:gd name="T9" fmla="*/ 1996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9" name="Freeform 161"/>
            <p:cNvSpPr>
              <a:spLocks noChangeArrowheads="1"/>
            </p:cNvSpPr>
            <p:nvPr/>
          </p:nvSpPr>
          <p:spPr bwMode="auto">
            <a:xfrm>
              <a:off x="234604" y="44924"/>
              <a:ext cx="12480" cy="27454"/>
            </a:xfrm>
            <a:custGeom>
              <a:avLst/>
              <a:gdLst>
                <a:gd name="T0" fmla="*/ 0 w 5"/>
                <a:gd name="T1" fmla="*/ 22462 h 11"/>
                <a:gd name="T2" fmla="*/ 4992 w 5"/>
                <a:gd name="T3" fmla="*/ 27454 h 11"/>
                <a:gd name="T4" fmla="*/ 12480 w 5"/>
                <a:gd name="T5" fmla="*/ 4992 h 11"/>
                <a:gd name="T6" fmla="*/ 4992 w 5"/>
                <a:gd name="T7" fmla="*/ 0 h 11"/>
                <a:gd name="T8" fmla="*/ 0 w 5"/>
                <a:gd name="T9" fmla="*/ 22462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0" name="Freeform 162"/>
            <p:cNvSpPr>
              <a:spLocks noChangeArrowheads="1"/>
            </p:cNvSpPr>
            <p:nvPr/>
          </p:nvSpPr>
          <p:spPr bwMode="auto">
            <a:xfrm>
              <a:off x="277033" y="272040"/>
              <a:ext cx="22463" cy="19966"/>
            </a:xfrm>
            <a:custGeom>
              <a:avLst/>
              <a:gdLst>
                <a:gd name="T0" fmla="*/ 0 w 9"/>
                <a:gd name="T1" fmla="*/ 2496 h 8"/>
                <a:gd name="T2" fmla="*/ 19967 w 9"/>
                <a:gd name="T3" fmla="*/ 19966 h 8"/>
                <a:gd name="T4" fmla="*/ 22463 w 9"/>
                <a:gd name="T5" fmla="*/ 14975 h 8"/>
                <a:gd name="T6" fmla="*/ 7488 w 9"/>
                <a:gd name="T7" fmla="*/ 0 h 8"/>
                <a:gd name="T8" fmla="*/ 0 w 9"/>
                <a:gd name="T9" fmla="*/ 249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1" name="Freeform 163"/>
            <p:cNvSpPr>
              <a:spLocks noChangeArrowheads="1"/>
            </p:cNvSpPr>
            <p:nvPr/>
          </p:nvSpPr>
          <p:spPr bwMode="auto">
            <a:xfrm>
              <a:off x="304486" y="227116"/>
              <a:ext cx="24958" cy="14975"/>
            </a:xfrm>
            <a:custGeom>
              <a:avLst/>
              <a:gdLst>
                <a:gd name="T0" fmla="*/ 0 w 10"/>
                <a:gd name="T1" fmla="*/ 7488 h 6"/>
                <a:gd name="T2" fmla="*/ 22462 w 10"/>
                <a:gd name="T3" fmla="*/ 14975 h 6"/>
                <a:gd name="T4" fmla="*/ 24958 w 10"/>
                <a:gd name="T5" fmla="*/ 7488 h 6"/>
                <a:gd name="T6" fmla="*/ 2496 w 10"/>
                <a:gd name="T7" fmla="*/ 0 h 6"/>
                <a:gd name="T8" fmla="*/ 0 w 10"/>
                <a:gd name="T9" fmla="*/ 7488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2" name="Freeform 164"/>
            <p:cNvSpPr>
              <a:spLocks noChangeArrowheads="1"/>
            </p:cNvSpPr>
            <p:nvPr/>
          </p:nvSpPr>
          <p:spPr bwMode="auto">
            <a:xfrm>
              <a:off x="274536" y="74874"/>
              <a:ext cx="22463" cy="22463"/>
            </a:xfrm>
            <a:custGeom>
              <a:avLst/>
              <a:gdLst>
                <a:gd name="T0" fmla="*/ 22463 w 9"/>
                <a:gd name="T1" fmla="*/ 7488 h 9"/>
                <a:gd name="T2" fmla="*/ 19967 w 9"/>
                <a:gd name="T3" fmla="*/ 0 h 9"/>
                <a:gd name="T4" fmla="*/ 0 w 9"/>
                <a:gd name="T5" fmla="*/ 17471 h 9"/>
                <a:gd name="T6" fmla="*/ 4992 w 9"/>
                <a:gd name="T7" fmla="*/ 22463 h 9"/>
                <a:gd name="T8" fmla="*/ 22463 w 9"/>
                <a:gd name="T9" fmla="*/ 7488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3" name="Freeform 165"/>
            <p:cNvSpPr>
              <a:spLocks noChangeArrowheads="1"/>
            </p:cNvSpPr>
            <p:nvPr/>
          </p:nvSpPr>
          <p:spPr bwMode="auto">
            <a:xfrm>
              <a:off x="299494" y="124789"/>
              <a:ext cx="27454" cy="12480"/>
            </a:xfrm>
            <a:custGeom>
              <a:avLst/>
              <a:gdLst>
                <a:gd name="T0" fmla="*/ 24958 w 11"/>
                <a:gd name="T1" fmla="*/ 0 h 5"/>
                <a:gd name="T2" fmla="*/ 0 w 11"/>
                <a:gd name="T3" fmla="*/ 7488 h 5"/>
                <a:gd name="T4" fmla="*/ 4992 w 11"/>
                <a:gd name="T5" fmla="*/ 12480 h 5"/>
                <a:gd name="T6" fmla="*/ 27454 w 11"/>
                <a:gd name="T7" fmla="*/ 7488 h 5"/>
                <a:gd name="T8" fmla="*/ 24958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4" name="Rectangle 166"/>
            <p:cNvSpPr>
              <a:spLocks noChangeArrowheads="1"/>
            </p:cNvSpPr>
            <p:nvPr/>
          </p:nvSpPr>
          <p:spPr bwMode="auto">
            <a:xfrm>
              <a:off x="39933" y="174705"/>
              <a:ext cx="24958"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sp>
          <p:nvSpPr>
            <p:cNvPr id="45" name="Rectangle 167"/>
            <p:cNvSpPr>
              <a:spLocks noChangeArrowheads="1"/>
            </p:cNvSpPr>
            <p:nvPr/>
          </p:nvSpPr>
          <p:spPr bwMode="auto">
            <a:xfrm>
              <a:off x="316965" y="177200"/>
              <a:ext cx="27454"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Calibri" panose="020F0502020204030204" pitchFamily="34" charset="0"/>
              </a:endParaRPr>
            </a:p>
          </p:txBody>
        </p:sp>
      </p:grpSp>
      <p:grpSp>
        <p:nvGrpSpPr>
          <p:cNvPr id="46" name="Group 54"/>
          <p:cNvGrpSpPr/>
          <p:nvPr/>
        </p:nvGrpSpPr>
        <p:grpSpPr bwMode="auto">
          <a:xfrm>
            <a:off x="5316855" y="5963920"/>
            <a:ext cx="610870" cy="677545"/>
            <a:chOff x="0" y="0"/>
            <a:chExt cx="299494" cy="389342"/>
          </a:xfrm>
        </p:grpSpPr>
        <p:sp>
          <p:nvSpPr>
            <p:cNvPr id="47" name="Freeform 170"/>
            <p:cNvSpPr>
              <a:spLocks noChangeArrowheads="1"/>
            </p:cNvSpPr>
            <p:nvPr/>
          </p:nvSpPr>
          <p:spPr bwMode="auto">
            <a:xfrm>
              <a:off x="0" y="112310"/>
              <a:ext cx="299494" cy="277032"/>
            </a:xfrm>
            <a:custGeom>
              <a:avLst/>
              <a:gdLst>
                <a:gd name="T0" fmla="*/ 149747 w 90"/>
                <a:gd name="T1" fmla="*/ 277032 h 83"/>
                <a:gd name="T2" fmla="*/ 299494 w 90"/>
                <a:gd name="T3" fmla="*/ 0 h 83"/>
                <a:gd name="T4" fmla="*/ 0 w 90"/>
                <a:gd name="T5" fmla="*/ 0 h 83"/>
                <a:gd name="T6" fmla="*/ 149747 w 90"/>
                <a:gd name="T7" fmla="*/ 277032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8" name="Freeform 171"/>
            <p:cNvSpPr>
              <a:spLocks noChangeArrowheads="1"/>
            </p:cNvSpPr>
            <p:nvPr/>
          </p:nvSpPr>
          <p:spPr bwMode="auto">
            <a:xfrm>
              <a:off x="0" y="0"/>
              <a:ext cx="299494" cy="94840"/>
            </a:xfrm>
            <a:custGeom>
              <a:avLst/>
              <a:gdLst>
                <a:gd name="T0" fmla="*/ 279528 w 90"/>
                <a:gd name="T1" fmla="*/ 0 h 29"/>
                <a:gd name="T2" fmla="*/ 226284 w 90"/>
                <a:gd name="T3" fmla="*/ 52326 h 29"/>
                <a:gd name="T4" fmla="*/ 173041 w 90"/>
                <a:gd name="T5" fmla="*/ 0 h 29"/>
                <a:gd name="T6" fmla="*/ 129781 w 90"/>
                <a:gd name="T7" fmla="*/ 0 h 29"/>
                <a:gd name="T8" fmla="*/ 76537 w 90"/>
                <a:gd name="T9" fmla="*/ 52326 h 29"/>
                <a:gd name="T10" fmla="*/ 23294 w 90"/>
                <a:gd name="T11" fmla="*/ 0 h 29"/>
                <a:gd name="T12" fmla="*/ 0 w 90"/>
                <a:gd name="T13" fmla="*/ 0 h 29"/>
                <a:gd name="T14" fmla="*/ 0 w 90"/>
                <a:gd name="T15" fmla="*/ 94840 h 29"/>
                <a:gd name="T16" fmla="*/ 299494 w 90"/>
                <a:gd name="T17" fmla="*/ 94840 h 29"/>
                <a:gd name="T18" fmla="*/ 299494 w 90"/>
                <a:gd name="T19" fmla="*/ 0 h 29"/>
                <a:gd name="T20" fmla="*/ 279528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61" name="文本框 60"/>
          <p:cNvSpPr txBox="1"/>
          <p:nvPr/>
        </p:nvSpPr>
        <p:spPr>
          <a:xfrm>
            <a:off x="999490" y="941070"/>
            <a:ext cx="5168900" cy="4785360"/>
          </a:xfrm>
          <a:prstGeom prst="rect">
            <a:avLst/>
          </a:prstGeom>
          <a:noFill/>
        </p:spPr>
        <p:txBody>
          <a:bodyPr wrap="square" rtlCol="0">
            <a:spAutoFit/>
          </a:bodyPr>
          <a:p>
            <a:r>
              <a:rPr lang="zh-CN" altLang="en-US" sz="2800">
                <a:latin typeface="华文琥珀" panose="02010800040101010101" charset="-122"/>
                <a:ea typeface="华文琥珀" panose="02010800040101010101" charset="-122"/>
              </a:rPr>
              <a:t>当你通过指针来访问指针所指向的内存区时，指针所指向的类型就决定了编译器将指定地内存区域的内容是什么类型来对待，在语法中只需把指针声明语句中的指针名字和名字左边的指针声明符“*”去掉，剩下的就是指针所指向的类型。例如：int *ptr 指针所指向的类型就是int；char *ptr 指针所指向的类型就是char类型的。</a:t>
            </a:r>
            <a:endParaRPr lang="zh-CN" altLang="en-US" sz="2800">
              <a:latin typeface="华文琥珀" panose="02010800040101010101" charset="-122"/>
              <a:ea typeface="华文琥珀"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8" presetClass="emph" presetSubtype="0" fill="hold" nodeType="withEffect">
                                  <p:stCondLst>
                                    <p:cond delay="0"/>
                                  </p:stCondLst>
                                  <p:childTnLst>
                                    <p:animRot by="21600000">
                                      <p:cBhvr>
                                        <p:cTn id="10" dur="1500" fill="hold"/>
                                        <p:tgtEl>
                                          <p:spTgt spid="2"/>
                                        </p:tgtEl>
                                        <p:attrNameLst>
                                          <p:attrName>r</p:attrName>
                                        </p:attrNameLst>
                                      </p:cBhvr>
                                    </p:animRot>
                                  </p:childTnLst>
                                </p:cTn>
                              </p:par>
                              <p:par>
                                <p:cTn id="11" presetID="2" presetClass="entr" presetSubtype="1" fill="hold" nodeType="with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500" fill="hold"/>
                                        <p:tgtEl>
                                          <p:spTgt spid="3"/>
                                        </p:tgtEl>
                                        <p:attrNameLst>
                                          <p:attrName>ppt_x</p:attrName>
                                        </p:attrNameLst>
                                      </p:cBhvr>
                                      <p:tavLst>
                                        <p:tav tm="0">
                                          <p:val>
                                            <p:strVal val="#ppt_x"/>
                                          </p:val>
                                        </p:tav>
                                        <p:tav tm="100000">
                                          <p:val>
                                            <p:strVal val="#ppt_x"/>
                                          </p:val>
                                        </p:tav>
                                      </p:tavLst>
                                    </p:anim>
                                    <p:anim calcmode="lin" valueType="num">
                                      <p:cBhvr additive="base">
                                        <p:cTn id="14" dur="1500" fill="hold"/>
                                        <p:tgtEl>
                                          <p:spTgt spid="3"/>
                                        </p:tgtEl>
                                        <p:attrNameLst>
                                          <p:attrName>ppt_y</p:attrName>
                                        </p:attrNameLst>
                                      </p:cBhvr>
                                      <p:tavLst>
                                        <p:tav tm="0">
                                          <p:val>
                                            <p:strVal val="0-#ppt_h/2"/>
                                          </p:val>
                                        </p:tav>
                                        <p:tav tm="100000">
                                          <p:val>
                                            <p:strVal val="#ppt_y"/>
                                          </p:val>
                                        </p:tav>
                                      </p:tavLst>
                                    </p:anim>
                                  </p:childTnLst>
                                </p:cTn>
                              </p:par>
                              <p:par>
                                <p:cTn id="15" presetID="8" presetClass="emph" presetSubtype="0" fill="hold" nodeType="withEffect">
                                  <p:stCondLst>
                                    <p:cond delay="200"/>
                                  </p:stCondLst>
                                  <p:childTnLst>
                                    <p:animRot by="21600000">
                                      <p:cBhvr>
                                        <p:cTn id="16" dur="1500" fill="hold"/>
                                        <p:tgtEl>
                                          <p:spTgt spid="3"/>
                                        </p:tgtEl>
                                        <p:attrNameLst>
                                          <p:attrName>r</p:attrName>
                                        </p:attrNameLst>
                                      </p:cBhvr>
                                    </p:animRot>
                                  </p:childTnLst>
                                </p:cTn>
                              </p:par>
                              <p:par>
                                <p:cTn id="17" presetID="2" presetClass="entr" presetSubtype="1" fill="hold" nodeType="with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ppt_x"/>
                                          </p:val>
                                        </p:tav>
                                        <p:tav tm="100000">
                                          <p:val>
                                            <p:strVal val="#ppt_x"/>
                                          </p:val>
                                        </p:tav>
                                      </p:tavLst>
                                    </p:anim>
                                    <p:anim calcmode="lin" valueType="num">
                                      <p:cBhvr additive="base">
                                        <p:cTn id="20" dur="1500" fill="hold"/>
                                        <p:tgtEl>
                                          <p:spTgt spid="4"/>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400"/>
                                  </p:stCondLst>
                                  <p:childTnLst>
                                    <p:animRot by="21600000">
                                      <p:cBhvr>
                                        <p:cTn id="22" dur="1500" fill="hold"/>
                                        <p:tgtEl>
                                          <p:spTgt spid="4"/>
                                        </p:tgtEl>
                                        <p:attrNameLst>
                                          <p:attrName>r</p:attrName>
                                        </p:attrNameLst>
                                      </p:cBhvr>
                                    </p:animRot>
                                  </p:childTnLst>
                                </p:cTn>
                              </p:par>
                            </p:childTnLst>
                          </p:cTn>
                        </p:par>
                        <p:par>
                          <p:cTn id="23" fill="hold">
                            <p:stCondLst>
                              <p:cond delay="15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5"/>
                                        </p:tgtEl>
                                        <p:attrNameLst>
                                          <p:attrName>ppt_y</p:attrName>
                                        </p:attrNameLst>
                                      </p:cBhvr>
                                      <p:tavLst>
                                        <p:tav tm="0">
                                          <p:val>
                                            <p:strVal val="#ppt_y"/>
                                          </p:val>
                                        </p:tav>
                                        <p:tav tm="100000">
                                          <p:val>
                                            <p:strVal val="#ppt_y"/>
                                          </p:val>
                                        </p:tav>
                                      </p:tavLst>
                                    </p:anim>
                                    <p:anim calcmode="lin" valueType="num">
                                      <p:cBhvr>
                                        <p:cTn id="28"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5"/>
                                        </p:tgtEl>
                                      </p:cBhvr>
                                    </p:animEffect>
                                  </p:childTnLst>
                                </p:cTn>
                              </p:par>
                            </p:childTnLst>
                          </p:cTn>
                        </p:par>
                        <p:par>
                          <p:cTn id="31" fill="hold">
                            <p:stCondLst>
                              <p:cond delay="3299"/>
                            </p:stCondLst>
                            <p:childTnLst>
                              <p:par>
                                <p:cTn id="32" presetID="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ppt_x</p:attrName>
                                        </p:attrNameLst>
                                      </p:cBhvr>
                                      <p:tavLst>
                                        <p:tav tm="0">
                                          <p:val>
                                            <p:strVal val="0-#ppt_w/2"/>
                                          </p:val>
                                        </p:tav>
                                        <p:tav tm="100000">
                                          <p:val>
                                            <p:strVal val="#ppt_x"/>
                                          </p:val>
                                        </p:tav>
                                      </p:tavLst>
                                    </p:anim>
                                    <p:anim calcmode="lin" valueType="num">
                                      <p:cBhvr>
                                        <p:cTn id="35" dur="500" fill="hold"/>
                                        <p:tgtEl>
                                          <p:spTgt spid="6"/>
                                        </p:tgtEl>
                                        <p:attrNameLst>
                                          <p:attrName>ppt_y</p:attrName>
                                        </p:attrNameLst>
                                      </p:cBhvr>
                                      <p:tavLst>
                                        <p:tav tm="0">
                                          <p:val>
                                            <p:strVal val="#ppt_y"/>
                                          </p:val>
                                        </p:tav>
                                        <p:tav tm="100000">
                                          <p:val>
                                            <p:strVal val="#ppt_y"/>
                                          </p:val>
                                        </p:tav>
                                      </p:tavLst>
                                    </p:anim>
                                  </p:childTnLst>
                                </p:cTn>
                              </p:par>
                            </p:childTnLst>
                          </p:cTn>
                        </p:par>
                        <p:par>
                          <p:cTn id="36" fill="hold">
                            <p:stCondLst>
                              <p:cond delay="3799"/>
                            </p:stCondLst>
                            <p:childTnLst>
                              <p:par>
                                <p:cTn id="37" presetID="22" presetClass="entr" presetSubtype="2"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p:cBhvr>
                                        <p:cTn id="42" dur="25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p:cBhvr>
                                        <p:cTn id="45"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autoUpdateAnimBg="0"/>
      <p:bldP spid="7" grpId="0" bldLvl="0" animBg="1"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2881</Words>
  <Application>WPS 演示</Application>
  <PresentationFormat>宽屏</PresentationFormat>
  <Paragraphs>147</Paragraphs>
  <Slides>15</Slides>
  <Notes>31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宋体</vt:lpstr>
      <vt:lpstr>Wingdings</vt:lpstr>
      <vt:lpstr>微软雅黑</vt:lpstr>
      <vt:lpstr>华文琥珀</vt:lpstr>
      <vt:lpstr>Times New Roman</vt:lpstr>
      <vt:lpstr>Calibri</vt:lpstr>
      <vt:lpstr>Adobe 黑体 Std R</vt:lpstr>
      <vt:lpstr>方正兰亭黑_GBK</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杜炎</dc:creator>
  <cp:lastModifiedBy>admin</cp:lastModifiedBy>
  <cp:revision>37</cp:revision>
  <dcterms:created xsi:type="dcterms:W3CDTF">2015-11-21T13:42:00Z</dcterms:created>
  <dcterms:modified xsi:type="dcterms:W3CDTF">2016-12-23T04:29:56Z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